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Nixie One" panose="020B0604020202020204" charset="0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29014c42d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2b29014c42d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29014c42d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b29014c42d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29014c42d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b29014c42d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29014c42d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b29014c42d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29014c42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b29014c42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29014c42d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b29014c42d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29014c42d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b29014c42d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29014c42d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b29014c42d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29014c42d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2b29014c42d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29014c42d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2b29014c42d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29014c42d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b29014c42d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29014c42d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b29014c42d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29014c42d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b29014c42d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29014c42d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b29014c42d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29014c42d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b29014c42d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29014c42d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b29014c42d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881187" y="-5200200"/>
            <a:ext cx="12201525" cy="12201525"/>
          </a:xfrm>
          <a:custGeom>
            <a:avLst/>
            <a:gdLst/>
            <a:ahLst/>
            <a:cxnLst/>
            <a:rect l="l" t="t" r="r" b="b"/>
            <a:pathLst>
              <a:path w="24403050" h="24403050" extrusionOk="0">
                <a:moveTo>
                  <a:pt x="0" y="0"/>
                </a:moveTo>
                <a:lnTo>
                  <a:pt x="24403050" y="0"/>
                </a:lnTo>
                <a:lnTo>
                  <a:pt x="24403050" y="24403050"/>
                </a:lnTo>
                <a:lnTo>
                  <a:pt x="0" y="2440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79000"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144001" y="-2251023"/>
            <a:ext cx="10100310" cy="20200620"/>
          </a:xfrm>
          <a:custGeom>
            <a:avLst/>
            <a:gdLst/>
            <a:ahLst/>
            <a:cxnLst/>
            <a:rect l="l" t="t" r="r" b="b"/>
            <a:pathLst>
              <a:path w="20200620" h="40401240" extrusionOk="0">
                <a:moveTo>
                  <a:pt x="0" y="0"/>
                </a:moveTo>
                <a:lnTo>
                  <a:pt x="20200620" y="0"/>
                </a:lnTo>
                <a:lnTo>
                  <a:pt x="20200620" y="40401240"/>
                </a:lnTo>
                <a:lnTo>
                  <a:pt x="0" y="40401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78000"/>
            </a:blip>
            <a:stretch>
              <a:fillRect/>
            </a:stretch>
          </a:blip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698338" y="-6873294"/>
            <a:ext cx="10919460" cy="21838920"/>
          </a:xfrm>
          <a:custGeom>
            <a:avLst/>
            <a:gdLst/>
            <a:ahLst/>
            <a:cxnLst/>
            <a:rect l="l" t="t" r="r" b="b"/>
            <a:pathLst>
              <a:path w="21838920" h="43677840" extrusionOk="0">
                <a:moveTo>
                  <a:pt x="0" y="0"/>
                </a:moveTo>
                <a:lnTo>
                  <a:pt x="21838920" y="0"/>
                </a:lnTo>
                <a:lnTo>
                  <a:pt x="21838920" y="43677840"/>
                </a:lnTo>
                <a:lnTo>
                  <a:pt x="0" y="43677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65000"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653415" y="-645795"/>
            <a:ext cx="11955780" cy="5977890"/>
          </a:xfrm>
          <a:custGeom>
            <a:avLst/>
            <a:gdLst/>
            <a:ahLst/>
            <a:cxnLst/>
            <a:rect l="l" t="t" r="r" b="b"/>
            <a:pathLst>
              <a:path w="23911560" h="11955780" extrusionOk="0">
                <a:moveTo>
                  <a:pt x="0" y="0"/>
                </a:moveTo>
                <a:lnTo>
                  <a:pt x="23911560" y="0"/>
                </a:lnTo>
                <a:lnTo>
                  <a:pt x="23911560" y="11955780"/>
                </a:lnTo>
                <a:lnTo>
                  <a:pt x="0" y="11955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32000"/>
            </a:blip>
            <a:stretch>
              <a:fillRect/>
            </a:stretch>
          </a:blip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698338" y="-1457325"/>
            <a:ext cx="10919460" cy="21838920"/>
          </a:xfrm>
          <a:custGeom>
            <a:avLst/>
            <a:gdLst/>
            <a:ahLst/>
            <a:cxnLst/>
            <a:rect l="l" t="t" r="r" b="b"/>
            <a:pathLst>
              <a:path w="21838920" h="43677840" extrusionOk="0">
                <a:moveTo>
                  <a:pt x="0" y="0"/>
                </a:moveTo>
                <a:lnTo>
                  <a:pt x="21838920" y="0"/>
                </a:lnTo>
                <a:lnTo>
                  <a:pt x="21838920" y="43677840"/>
                </a:lnTo>
                <a:lnTo>
                  <a:pt x="0" y="43677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65000"/>
            </a:blip>
            <a:stretch>
              <a:fillRect/>
            </a:stretch>
          </a:blipFill>
          <a:ln>
            <a:noFill/>
          </a:ln>
        </p:spPr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-1881187" y="0"/>
            <a:ext cx="12201525" cy="12201525"/>
          </a:xfrm>
          <a:custGeom>
            <a:avLst/>
            <a:gdLst/>
            <a:ahLst/>
            <a:cxnLst/>
            <a:rect l="l" t="t" r="r" b="b"/>
            <a:pathLst>
              <a:path w="24403050" h="24403050" extrusionOk="0">
                <a:moveTo>
                  <a:pt x="0" y="0"/>
                </a:moveTo>
                <a:lnTo>
                  <a:pt x="24403050" y="0"/>
                </a:lnTo>
                <a:lnTo>
                  <a:pt x="24403050" y="24403050"/>
                </a:lnTo>
                <a:lnTo>
                  <a:pt x="0" y="2440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79000"/>
            </a:blip>
            <a:stretch>
              <a:fillRect/>
            </a:stretch>
          </a:blipFill>
          <a:ln>
            <a:noFill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-671512" y="-4948778"/>
            <a:ext cx="10487025" cy="10487025"/>
          </a:xfrm>
          <a:custGeom>
            <a:avLst/>
            <a:gdLst/>
            <a:ahLst/>
            <a:cxnLst/>
            <a:rect l="l" t="t" r="r" b="b"/>
            <a:pathLst>
              <a:path w="20974050" h="20974050" extrusionOk="0">
                <a:moveTo>
                  <a:pt x="0" y="0"/>
                </a:moveTo>
                <a:lnTo>
                  <a:pt x="20974050" y="0"/>
                </a:lnTo>
                <a:lnTo>
                  <a:pt x="20974050" y="20974050"/>
                </a:lnTo>
                <a:lnTo>
                  <a:pt x="0" y="20974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77000"/>
            </a:blip>
            <a:stretch>
              <a:fillRect/>
            </a:stretch>
          </a:blipFill>
          <a:ln>
            <a:noFill/>
          </a:ln>
        </p:spPr>
      </p:sp>
      <p:sp>
        <p:nvSpPr>
          <p:cNvPr id="39" name="Google Shape;39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-571500" y="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20574000" h="10287000" extrusionOk="0">
                <a:moveTo>
                  <a:pt x="20574000" y="0"/>
                </a:moveTo>
                <a:lnTo>
                  <a:pt x="0" y="0"/>
                </a:lnTo>
                <a:lnTo>
                  <a:pt x="0" y="10287000"/>
                </a:lnTo>
                <a:lnTo>
                  <a:pt x="20574000" y="10287000"/>
                </a:lnTo>
                <a:lnTo>
                  <a:pt x="2057400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ixie One"/>
              <a:buNone/>
              <a:defRPr sz="28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ixie One"/>
              <a:buChar char="●"/>
              <a:defRPr sz="180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72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41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2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-671512" y="-4948778"/>
            <a:ext cx="10487025" cy="10487025"/>
          </a:xfrm>
          <a:custGeom>
            <a:avLst/>
            <a:gdLst/>
            <a:ahLst/>
            <a:cxnLst/>
            <a:rect l="l" t="t" r="r" b="b"/>
            <a:pathLst>
              <a:path w="20974050" h="20974050" extrusionOk="0">
                <a:moveTo>
                  <a:pt x="0" y="0"/>
                </a:moveTo>
                <a:lnTo>
                  <a:pt x="20974050" y="0"/>
                </a:lnTo>
                <a:lnTo>
                  <a:pt x="20974050" y="20974050"/>
                </a:lnTo>
                <a:lnTo>
                  <a:pt x="0" y="20974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5" name="Google Shape;55;p11"/>
          <p:cNvSpPr/>
          <p:nvPr/>
        </p:nvSpPr>
        <p:spPr>
          <a:xfrm rot="10800000">
            <a:off x="5084805" y="294735"/>
            <a:ext cx="3341520" cy="4554031"/>
          </a:xfrm>
          <a:custGeom>
            <a:avLst/>
            <a:gdLst/>
            <a:ahLst/>
            <a:cxnLst/>
            <a:rect l="l" t="t" r="r" b="b"/>
            <a:pathLst>
              <a:path w="6683040" h="9108062" extrusionOk="0">
                <a:moveTo>
                  <a:pt x="0" y="0"/>
                </a:moveTo>
                <a:lnTo>
                  <a:pt x="6683040" y="0"/>
                </a:lnTo>
                <a:lnTo>
                  <a:pt x="6683040" y="9108062"/>
                </a:lnTo>
                <a:lnTo>
                  <a:pt x="0" y="9108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6" name="Google Shape;56;p11"/>
          <p:cNvSpPr/>
          <p:nvPr/>
        </p:nvSpPr>
        <p:spPr>
          <a:xfrm>
            <a:off x="5787770" y="514350"/>
            <a:ext cx="1935590" cy="1785581"/>
          </a:xfrm>
          <a:custGeom>
            <a:avLst/>
            <a:gdLst/>
            <a:ahLst/>
            <a:cxnLst/>
            <a:rect l="l" t="t" r="r" b="b"/>
            <a:pathLst>
              <a:path w="3871179" h="3571163" extrusionOk="0">
                <a:moveTo>
                  <a:pt x="0" y="0"/>
                </a:moveTo>
                <a:lnTo>
                  <a:pt x="3871179" y="0"/>
                </a:lnTo>
                <a:lnTo>
                  <a:pt x="3871179" y="3571163"/>
                </a:lnTo>
                <a:lnTo>
                  <a:pt x="0" y="3571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7" name="Google Shape;57;p11"/>
          <p:cNvSpPr/>
          <p:nvPr/>
        </p:nvSpPr>
        <p:spPr>
          <a:xfrm>
            <a:off x="4811619" y="981661"/>
            <a:ext cx="3849791" cy="3824242"/>
          </a:xfrm>
          <a:custGeom>
            <a:avLst/>
            <a:gdLst/>
            <a:ahLst/>
            <a:cxnLst/>
            <a:rect l="l" t="t" r="r" b="b"/>
            <a:pathLst>
              <a:path w="7699581" h="7648484" extrusionOk="0">
                <a:moveTo>
                  <a:pt x="0" y="0"/>
                </a:moveTo>
                <a:lnTo>
                  <a:pt x="7699581" y="0"/>
                </a:lnTo>
                <a:lnTo>
                  <a:pt x="7699581" y="7648485"/>
                </a:lnTo>
                <a:lnTo>
                  <a:pt x="0" y="7648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3423" b="-33702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8" name="Google Shape;58;p11"/>
          <p:cNvSpPr txBox="1"/>
          <p:nvPr/>
        </p:nvSpPr>
        <p:spPr>
          <a:xfrm>
            <a:off x="633572" y="1362904"/>
            <a:ext cx="4178100" cy="182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 b="0" i="0" u="none" strike="noStrike" cap="none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WORLD</a:t>
            </a:r>
            <a:endParaRPr sz="700" dirty="0"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 b="0" i="0" u="none" strike="noStrike" cap="none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UFO</a:t>
            </a:r>
            <a:endParaRPr sz="700" dirty="0"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59" name="Google Shape;59;p11"/>
          <p:cNvSpPr txBox="1"/>
          <p:nvPr/>
        </p:nvSpPr>
        <p:spPr>
          <a:xfrm>
            <a:off x="1534691" y="546632"/>
            <a:ext cx="237581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Patrick, Sunny, Laura &amp; Nadja</a:t>
            </a:r>
            <a:endParaRPr lang="de-DE" sz="700" dirty="0"/>
          </a:p>
        </p:txBody>
      </p:sp>
      <p:sp>
        <p:nvSpPr>
          <p:cNvPr id="60" name="Google Shape;60;p11"/>
          <p:cNvSpPr/>
          <p:nvPr/>
        </p:nvSpPr>
        <p:spPr>
          <a:xfrm>
            <a:off x="2515528" y="4142546"/>
            <a:ext cx="414136" cy="425747"/>
          </a:xfrm>
          <a:custGeom>
            <a:avLst/>
            <a:gdLst/>
            <a:ahLst/>
            <a:cxnLst/>
            <a:rect l="l" t="t" r="r" b="b"/>
            <a:pathLst>
              <a:path w="828272" h="851495" extrusionOk="0">
                <a:moveTo>
                  <a:pt x="0" y="0"/>
                </a:moveTo>
                <a:lnTo>
                  <a:pt x="828273" y="0"/>
                </a:lnTo>
                <a:lnTo>
                  <a:pt x="828273" y="851495"/>
                </a:lnTo>
                <a:lnTo>
                  <a:pt x="0" y="851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>
            <a:off x="-2373416" y="-365994"/>
            <a:ext cx="6345555" cy="5977890"/>
          </a:xfrm>
          <a:custGeom>
            <a:avLst/>
            <a:gdLst/>
            <a:ahLst/>
            <a:cxnLst/>
            <a:rect l="l" t="t" r="r" b="b"/>
            <a:pathLst>
              <a:path w="12691110" h="11955780" extrusionOk="0">
                <a:moveTo>
                  <a:pt x="0" y="0"/>
                </a:moveTo>
                <a:lnTo>
                  <a:pt x="12691110" y="0"/>
                </a:lnTo>
                <a:lnTo>
                  <a:pt x="12691110" y="11955780"/>
                </a:lnTo>
                <a:lnTo>
                  <a:pt x="0" y="11955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r="-88409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91" name="Google Shape;191;p20"/>
          <p:cNvSpPr/>
          <p:nvPr/>
        </p:nvSpPr>
        <p:spPr>
          <a:xfrm>
            <a:off x="-2374130" y="-350369"/>
            <a:ext cx="11955780" cy="5977890"/>
          </a:xfrm>
          <a:custGeom>
            <a:avLst/>
            <a:gdLst/>
            <a:ahLst/>
            <a:cxnLst/>
            <a:rect l="l" t="t" r="r" b="b"/>
            <a:pathLst>
              <a:path w="23911560" h="11955780" extrusionOk="0">
                <a:moveTo>
                  <a:pt x="0" y="0"/>
                </a:moveTo>
                <a:lnTo>
                  <a:pt x="23911560" y="0"/>
                </a:lnTo>
                <a:lnTo>
                  <a:pt x="23911560" y="11955780"/>
                </a:lnTo>
                <a:lnTo>
                  <a:pt x="0" y="11955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92" name="Google Shape;192;p20"/>
          <p:cNvSpPr/>
          <p:nvPr/>
        </p:nvSpPr>
        <p:spPr>
          <a:xfrm rot="10310073">
            <a:off x="541235" y="570391"/>
            <a:ext cx="2936995" cy="4002718"/>
          </a:xfrm>
          <a:custGeom>
            <a:avLst/>
            <a:gdLst/>
            <a:ahLst/>
            <a:cxnLst/>
            <a:rect l="l" t="t" r="r" b="b"/>
            <a:pathLst>
              <a:path w="5873989" h="8005436" extrusionOk="0">
                <a:moveTo>
                  <a:pt x="0" y="0"/>
                </a:moveTo>
                <a:lnTo>
                  <a:pt x="5873989" y="0"/>
                </a:lnTo>
                <a:lnTo>
                  <a:pt x="5873989" y="8005436"/>
                </a:lnTo>
                <a:lnTo>
                  <a:pt x="0" y="80054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50" y="604475"/>
            <a:ext cx="3017000" cy="397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4441826" y="2737975"/>
            <a:ext cx="19947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t, </a:t>
            </a:r>
            <a:endParaRPr sz="700" dirty="0"/>
          </a:p>
        </p:txBody>
      </p:sp>
      <p:sp>
        <p:nvSpPr>
          <p:cNvPr id="195" name="Google Shape;195;p20"/>
          <p:cNvSpPr txBox="1"/>
          <p:nvPr/>
        </p:nvSpPr>
        <p:spPr>
          <a:xfrm>
            <a:off x="6815925" y="2737975"/>
            <a:ext cx="19947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t.</a:t>
            </a:r>
            <a:endParaRPr sz="700" dirty="0"/>
          </a:p>
        </p:txBody>
      </p:sp>
      <p:sp>
        <p:nvSpPr>
          <p:cNvPr id="196" name="Google Shape;196;p20"/>
          <p:cNvSpPr txBox="1"/>
          <p:nvPr/>
        </p:nvSpPr>
        <p:spPr>
          <a:xfrm>
            <a:off x="4458795" y="886227"/>
            <a:ext cx="4170855" cy="1290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WRITE YOUR</a:t>
            </a:r>
            <a:endParaRPr sz="700"/>
          </a:p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TOPIC OR IDEA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944" y="-9529991"/>
            <a:ext cx="9271924" cy="2521753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/>
          <p:nvPr/>
        </p:nvSpPr>
        <p:spPr>
          <a:xfrm rot="-10663009">
            <a:off x="329798" y="-73693"/>
            <a:ext cx="4056341" cy="5528233"/>
          </a:xfrm>
          <a:custGeom>
            <a:avLst/>
            <a:gdLst/>
            <a:ahLst/>
            <a:cxnLst/>
            <a:rect l="l" t="t" r="r" b="b"/>
            <a:pathLst>
              <a:path w="8112682" h="11056466" extrusionOk="0">
                <a:moveTo>
                  <a:pt x="0" y="0"/>
                </a:moveTo>
                <a:lnTo>
                  <a:pt x="8112682" y="0"/>
                </a:lnTo>
                <a:lnTo>
                  <a:pt x="8112682" y="11056466"/>
                </a:lnTo>
                <a:lnTo>
                  <a:pt x="0" y="11056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475" y="101063"/>
            <a:ext cx="3515949" cy="50207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1"/>
          <p:cNvGrpSpPr/>
          <p:nvPr/>
        </p:nvGrpSpPr>
        <p:grpSpPr>
          <a:xfrm>
            <a:off x="4796701" y="1527032"/>
            <a:ext cx="3784422" cy="1559068"/>
            <a:chOff x="0" y="0"/>
            <a:chExt cx="10091792" cy="4157515"/>
          </a:xfrm>
        </p:grpSpPr>
        <p:sp>
          <p:nvSpPr>
            <p:cNvPr id="205" name="Google Shape;205;p21"/>
            <p:cNvSpPr/>
            <p:nvPr/>
          </p:nvSpPr>
          <p:spPr>
            <a:xfrm rot="-5569546">
              <a:off x="3773350" y="-3474858"/>
              <a:ext cx="2489825" cy="9925848"/>
            </a:xfrm>
            <a:custGeom>
              <a:avLst/>
              <a:gdLst/>
              <a:ahLst/>
              <a:cxnLst/>
              <a:rect l="l" t="t" r="r" b="b"/>
              <a:pathLst>
                <a:path w="2489825" h="9925848" extrusionOk="0">
                  <a:moveTo>
                    <a:pt x="0" y="0"/>
                  </a:moveTo>
                  <a:lnTo>
                    <a:pt x="2489825" y="0"/>
                  </a:lnTo>
                  <a:lnTo>
                    <a:pt x="2489825" y="9925848"/>
                  </a:lnTo>
                  <a:lnTo>
                    <a:pt x="0" y="9925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90000"/>
              </a:blip>
              <a:stretch>
                <a:fillRect l="-192508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6" name="Google Shape;206;p21"/>
            <p:cNvSpPr/>
            <p:nvPr/>
          </p:nvSpPr>
          <p:spPr>
            <a:xfrm rot="-5569546" flipH="1">
              <a:off x="3822081" y="-2300207"/>
              <a:ext cx="2492423" cy="9936207"/>
            </a:xfrm>
            <a:custGeom>
              <a:avLst/>
              <a:gdLst/>
              <a:ahLst/>
              <a:cxnLst/>
              <a:rect l="l" t="t" r="r" b="b"/>
              <a:pathLst>
                <a:path w="2492423" h="9936207" extrusionOk="0">
                  <a:moveTo>
                    <a:pt x="2492423" y="0"/>
                  </a:moveTo>
                  <a:lnTo>
                    <a:pt x="0" y="0"/>
                  </a:lnTo>
                  <a:lnTo>
                    <a:pt x="0" y="9936208"/>
                  </a:lnTo>
                  <a:lnTo>
                    <a:pt x="2492423" y="9936208"/>
                  </a:lnTo>
                  <a:lnTo>
                    <a:pt x="2492423" y="0"/>
                  </a:lnTo>
                  <a:close/>
                </a:path>
              </a:pathLst>
            </a:custGeom>
            <a:blipFill rotWithShape="1">
              <a:blip r:embed="rId4">
                <a:alphaModFix amt="90000"/>
              </a:blip>
              <a:stretch>
                <a:fillRect l="-192508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6231179" y="822632"/>
            <a:ext cx="915467" cy="917762"/>
            <a:chOff x="0" y="0"/>
            <a:chExt cx="2441245" cy="2447364"/>
          </a:xfrm>
        </p:grpSpPr>
        <p:sp>
          <p:nvSpPr>
            <p:cNvPr id="208" name="Google Shape;208;p21"/>
            <p:cNvSpPr/>
            <p:nvPr/>
          </p:nvSpPr>
          <p:spPr>
            <a:xfrm>
              <a:off x="0" y="0"/>
              <a:ext cx="2441245" cy="2447364"/>
            </a:xfrm>
            <a:custGeom>
              <a:avLst/>
              <a:gdLst/>
              <a:ahLst/>
              <a:cxnLst/>
              <a:rect l="l" t="t" r="r" b="b"/>
              <a:pathLst>
                <a:path w="2441245" h="2447364" extrusionOk="0">
                  <a:moveTo>
                    <a:pt x="0" y="0"/>
                  </a:moveTo>
                  <a:lnTo>
                    <a:pt x="2441245" y="0"/>
                  </a:lnTo>
                  <a:lnTo>
                    <a:pt x="2441245" y="2447364"/>
                  </a:lnTo>
                  <a:lnTo>
                    <a:pt x="0" y="24473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147754" y="467922"/>
              <a:ext cx="2145736" cy="1979442"/>
            </a:xfrm>
            <a:custGeom>
              <a:avLst/>
              <a:gdLst/>
              <a:ahLst/>
              <a:cxnLst/>
              <a:rect l="l" t="t" r="r" b="b"/>
              <a:pathLst>
                <a:path w="2145736" h="1979442" extrusionOk="0">
                  <a:moveTo>
                    <a:pt x="0" y="0"/>
                  </a:moveTo>
                  <a:lnTo>
                    <a:pt x="2145737" y="0"/>
                  </a:lnTo>
                  <a:lnTo>
                    <a:pt x="2145737" y="1979442"/>
                  </a:lnTo>
                  <a:lnTo>
                    <a:pt x="0" y="19794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10" name="Google Shape;210;p21"/>
          <p:cNvSpPr txBox="1"/>
          <p:nvPr/>
        </p:nvSpPr>
        <p:spPr>
          <a:xfrm>
            <a:off x="4494647" y="1857769"/>
            <a:ext cx="4477801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ABOUT US</a:t>
            </a:r>
            <a:endParaRPr sz="700"/>
          </a:p>
        </p:txBody>
      </p:sp>
      <p:sp>
        <p:nvSpPr>
          <p:cNvPr id="211" name="Google Shape;211;p21"/>
          <p:cNvSpPr txBox="1"/>
          <p:nvPr/>
        </p:nvSpPr>
        <p:spPr>
          <a:xfrm>
            <a:off x="4885972" y="2591204"/>
            <a:ext cx="369515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>
            <a:off x="-604837" y="-3914775"/>
            <a:ext cx="9748838" cy="9748838"/>
          </a:xfrm>
          <a:custGeom>
            <a:avLst/>
            <a:gdLst/>
            <a:ahLst/>
            <a:cxnLst/>
            <a:rect l="l" t="t" r="r" b="b"/>
            <a:pathLst>
              <a:path w="19497675" h="19497675" extrusionOk="0">
                <a:moveTo>
                  <a:pt x="0" y="0"/>
                </a:moveTo>
                <a:lnTo>
                  <a:pt x="19497675" y="0"/>
                </a:lnTo>
                <a:lnTo>
                  <a:pt x="19497675" y="19497675"/>
                </a:lnTo>
                <a:lnTo>
                  <a:pt x="0" y="19497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17" name="Google Shape;217;p22"/>
          <p:cNvSpPr/>
          <p:nvPr/>
        </p:nvSpPr>
        <p:spPr>
          <a:xfrm rot="-10663009">
            <a:off x="607985" y="186503"/>
            <a:ext cx="3500350" cy="4770494"/>
          </a:xfrm>
          <a:custGeom>
            <a:avLst/>
            <a:gdLst/>
            <a:ahLst/>
            <a:cxnLst/>
            <a:rect l="l" t="t" r="r" b="b"/>
            <a:pathLst>
              <a:path w="7000699" h="9540987" extrusionOk="0">
                <a:moveTo>
                  <a:pt x="0" y="0"/>
                </a:moveTo>
                <a:lnTo>
                  <a:pt x="7000699" y="0"/>
                </a:lnTo>
                <a:lnTo>
                  <a:pt x="7000699" y="9540986"/>
                </a:lnTo>
                <a:lnTo>
                  <a:pt x="0" y="954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400" y="337250"/>
            <a:ext cx="3100375" cy="44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/>
          <p:nvPr/>
        </p:nvSpPr>
        <p:spPr>
          <a:xfrm rot="4963620">
            <a:off x="4813636" y="346501"/>
            <a:ext cx="3265552" cy="4450497"/>
          </a:xfrm>
          <a:custGeom>
            <a:avLst/>
            <a:gdLst/>
            <a:ahLst/>
            <a:cxnLst/>
            <a:rect l="l" t="t" r="r" b="b"/>
            <a:pathLst>
              <a:path w="6531104" h="8900994" extrusionOk="0">
                <a:moveTo>
                  <a:pt x="0" y="0"/>
                </a:moveTo>
                <a:lnTo>
                  <a:pt x="6531104" y="0"/>
                </a:lnTo>
                <a:lnTo>
                  <a:pt x="6531104" y="8900994"/>
                </a:lnTo>
                <a:lnTo>
                  <a:pt x="0" y="8900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0" name="Google Shape;220;p22"/>
          <p:cNvSpPr txBox="1"/>
          <p:nvPr/>
        </p:nvSpPr>
        <p:spPr>
          <a:xfrm rot="-436379">
            <a:off x="4536533" y="1356823"/>
            <a:ext cx="381536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 </a:t>
            </a:r>
            <a:endParaRPr sz="700" dirty="0"/>
          </a:p>
        </p:txBody>
      </p:sp>
      <p:sp>
        <p:nvSpPr>
          <p:cNvPr id="221" name="Google Shape;221;p22"/>
          <p:cNvSpPr txBox="1"/>
          <p:nvPr/>
        </p:nvSpPr>
        <p:spPr>
          <a:xfrm rot="-436265">
            <a:off x="4730970" y="3202700"/>
            <a:ext cx="3692997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700" dirty="0"/>
          </a:p>
        </p:txBody>
      </p:sp>
      <p:sp>
        <p:nvSpPr>
          <p:cNvPr id="222" name="Google Shape;222;p22"/>
          <p:cNvSpPr/>
          <p:nvPr/>
        </p:nvSpPr>
        <p:spPr>
          <a:xfrm rot="-436379">
            <a:off x="7857045" y="913176"/>
            <a:ext cx="414136" cy="425748"/>
          </a:xfrm>
          <a:custGeom>
            <a:avLst/>
            <a:gdLst/>
            <a:ahLst/>
            <a:cxnLst/>
            <a:rect l="l" t="t" r="r" b="b"/>
            <a:pathLst>
              <a:path w="828272" h="851495" extrusionOk="0">
                <a:moveTo>
                  <a:pt x="0" y="0"/>
                </a:moveTo>
                <a:lnTo>
                  <a:pt x="828272" y="0"/>
                </a:lnTo>
                <a:lnTo>
                  <a:pt x="828272" y="851495"/>
                </a:lnTo>
                <a:lnTo>
                  <a:pt x="0" y="851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/>
          <p:nvPr/>
        </p:nvSpPr>
        <p:spPr>
          <a:xfrm>
            <a:off x="10649" y="-1108566"/>
            <a:ext cx="13299662" cy="12201525"/>
          </a:xfrm>
          <a:custGeom>
            <a:avLst/>
            <a:gdLst/>
            <a:ahLst/>
            <a:cxnLst/>
            <a:rect l="l" t="t" r="r" b="b"/>
            <a:pathLst>
              <a:path w="24403050" h="24403050" extrusionOk="0">
                <a:moveTo>
                  <a:pt x="0" y="0"/>
                </a:moveTo>
                <a:lnTo>
                  <a:pt x="24403050" y="0"/>
                </a:lnTo>
                <a:lnTo>
                  <a:pt x="24403050" y="24403050"/>
                </a:lnTo>
                <a:lnTo>
                  <a:pt x="0" y="2440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9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31" name="Google Shape;231;p23"/>
          <p:cNvSpPr/>
          <p:nvPr/>
        </p:nvSpPr>
        <p:spPr>
          <a:xfrm rot="-5183236">
            <a:off x="2425079" y="2745258"/>
            <a:ext cx="1617467" cy="2204384"/>
          </a:xfrm>
          <a:custGeom>
            <a:avLst/>
            <a:gdLst/>
            <a:ahLst/>
            <a:cxnLst/>
            <a:rect l="l" t="t" r="r" b="b"/>
            <a:pathLst>
              <a:path w="3234933" h="4408767" extrusionOk="0">
                <a:moveTo>
                  <a:pt x="0" y="0"/>
                </a:moveTo>
                <a:lnTo>
                  <a:pt x="3234933" y="0"/>
                </a:lnTo>
                <a:lnTo>
                  <a:pt x="3234933" y="4408767"/>
                </a:lnTo>
                <a:lnTo>
                  <a:pt x="0" y="4408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32" name="Google Shape;232;p23"/>
          <p:cNvSpPr/>
          <p:nvPr/>
        </p:nvSpPr>
        <p:spPr>
          <a:xfrm rot="-5636788">
            <a:off x="4756588" y="2770419"/>
            <a:ext cx="1554084" cy="2004708"/>
          </a:xfrm>
          <a:custGeom>
            <a:avLst/>
            <a:gdLst/>
            <a:ahLst/>
            <a:cxnLst/>
            <a:rect l="l" t="t" r="r" b="b"/>
            <a:pathLst>
              <a:path w="3234933" h="4408767" extrusionOk="0">
                <a:moveTo>
                  <a:pt x="0" y="0"/>
                </a:moveTo>
                <a:lnTo>
                  <a:pt x="3234933" y="0"/>
                </a:lnTo>
                <a:lnTo>
                  <a:pt x="3234933" y="4408767"/>
                </a:lnTo>
                <a:lnTo>
                  <a:pt x="0" y="4408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233" name="Google Shape;233;p23"/>
          <p:cNvSpPr/>
          <p:nvPr/>
        </p:nvSpPr>
        <p:spPr>
          <a:xfrm rot="5499570">
            <a:off x="7020018" y="2728775"/>
            <a:ext cx="1624818" cy="1950680"/>
          </a:xfrm>
          <a:custGeom>
            <a:avLst/>
            <a:gdLst/>
            <a:ahLst/>
            <a:cxnLst/>
            <a:rect l="l" t="t" r="r" b="b"/>
            <a:pathLst>
              <a:path w="3234933" h="4408767" extrusionOk="0">
                <a:moveTo>
                  <a:pt x="0" y="0"/>
                </a:moveTo>
                <a:lnTo>
                  <a:pt x="3234932" y="0"/>
                </a:lnTo>
                <a:lnTo>
                  <a:pt x="3234932" y="4408767"/>
                </a:lnTo>
                <a:lnTo>
                  <a:pt x="0" y="4408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235" name="Google Shape;235;p23"/>
          <p:cNvSpPr txBox="1"/>
          <p:nvPr/>
        </p:nvSpPr>
        <p:spPr>
          <a:xfrm>
            <a:off x="4596395" y="3381475"/>
            <a:ext cx="1693800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Arbeitsaufteilung</a:t>
            </a:r>
            <a:endParaRPr sz="700" dirty="0"/>
          </a:p>
        </p:txBody>
      </p:sp>
      <p:sp>
        <p:nvSpPr>
          <p:cNvPr id="236" name="Google Shape;236;p23"/>
          <p:cNvSpPr txBox="1"/>
          <p:nvPr/>
        </p:nvSpPr>
        <p:spPr>
          <a:xfrm>
            <a:off x="6927227" y="3401686"/>
            <a:ext cx="1674600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 Area 51</a:t>
            </a:r>
            <a:endParaRPr sz="700" dirty="0"/>
          </a:p>
        </p:txBody>
      </p:sp>
      <p:sp>
        <p:nvSpPr>
          <p:cNvPr id="237" name="Google Shape;237;p23"/>
          <p:cNvSpPr txBox="1"/>
          <p:nvPr/>
        </p:nvSpPr>
        <p:spPr>
          <a:xfrm>
            <a:off x="2380880" y="3416500"/>
            <a:ext cx="1712700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Arbeitsaufteilung</a:t>
            </a:r>
            <a:endParaRPr sz="700" dirty="0"/>
          </a:p>
        </p:txBody>
      </p:sp>
      <p:sp>
        <p:nvSpPr>
          <p:cNvPr id="238" name="Google Shape;238;p23"/>
          <p:cNvSpPr txBox="1"/>
          <p:nvPr/>
        </p:nvSpPr>
        <p:spPr>
          <a:xfrm>
            <a:off x="4473459" y="3042044"/>
            <a:ext cx="1903349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Laura</a:t>
            </a:r>
            <a:endParaRPr sz="700" dirty="0"/>
          </a:p>
        </p:txBody>
      </p:sp>
      <p:sp>
        <p:nvSpPr>
          <p:cNvPr id="239" name="Google Shape;239;p23"/>
          <p:cNvSpPr txBox="1"/>
          <p:nvPr/>
        </p:nvSpPr>
        <p:spPr>
          <a:xfrm>
            <a:off x="6880523" y="3077900"/>
            <a:ext cx="1903349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Sunny</a:t>
            </a:r>
            <a:endParaRPr sz="700" dirty="0"/>
          </a:p>
        </p:txBody>
      </p:sp>
      <p:sp>
        <p:nvSpPr>
          <p:cNvPr id="240" name="Google Shape;240;p23"/>
          <p:cNvSpPr txBox="1"/>
          <p:nvPr/>
        </p:nvSpPr>
        <p:spPr>
          <a:xfrm>
            <a:off x="2231306" y="3144146"/>
            <a:ext cx="1903349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Patrick</a:t>
            </a:r>
            <a:endParaRPr sz="700" dirty="0"/>
          </a:p>
        </p:txBody>
      </p:sp>
      <p:sp>
        <p:nvSpPr>
          <p:cNvPr id="2" name="Google Shape;231;p23">
            <a:extLst>
              <a:ext uri="{FF2B5EF4-FFF2-40B4-BE49-F238E27FC236}">
                <a16:creationId xmlns:a16="http://schemas.microsoft.com/office/drawing/2014/main" id="{B12E4246-DC4D-39CA-6B68-316F46A50E36}"/>
              </a:ext>
            </a:extLst>
          </p:cNvPr>
          <p:cNvSpPr/>
          <p:nvPr/>
        </p:nvSpPr>
        <p:spPr>
          <a:xfrm rot="-5183236">
            <a:off x="298599" y="2748918"/>
            <a:ext cx="1492278" cy="1788896"/>
          </a:xfrm>
          <a:custGeom>
            <a:avLst/>
            <a:gdLst/>
            <a:ahLst/>
            <a:cxnLst/>
            <a:rect l="l" t="t" r="r" b="b"/>
            <a:pathLst>
              <a:path w="3234933" h="4408767" extrusionOk="0">
                <a:moveTo>
                  <a:pt x="0" y="0"/>
                </a:moveTo>
                <a:lnTo>
                  <a:pt x="3234933" y="0"/>
                </a:lnTo>
                <a:lnTo>
                  <a:pt x="3234933" y="4408767"/>
                </a:lnTo>
                <a:lnTo>
                  <a:pt x="0" y="4408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" name="Google Shape;240;p23">
            <a:extLst>
              <a:ext uri="{FF2B5EF4-FFF2-40B4-BE49-F238E27FC236}">
                <a16:creationId xmlns:a16="http://schemas.microsoft.com/office/drawing/2014/main" id="{F7DA2F82-45CE-F20D-F6DC-E17B06AAF494}"/>
              </a:ext>
            </a:extLst>
          </p:cNvPr>
          <p:cNvSpPr txBox="1"/>
          <p:nvPr/>
        </p:nvSpPr>
        <p:spPr>
          <a:xfrm>
            <a:off x="-38549" y="3031372"/>
            <a:ext cx="1903349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Nadja</a:t>
            </a:r>
            <a:endParaRPr sz="700" dirty="0"/>
          </a:p>
        </p:txBody>
      </p:sp>
      <p:sp>
        <p:nvSpPr>
          <p:cNvPr id="5" name="Google Shape;237;p23">
            <a:extLst>
              <a:ext uri="{FF2B5EF4-FFF2-40B4-BE49-F238E27FC236}">
                <a16:creationId xmlns:a16="http://schemas.microsoft.com/office/drawing/2014/main" id="{BDCE2C4B-61A9-5B8B-3311-EBFD5B94895C}"/>
              </a:ext>
            </a:extLst>
          </p:cNvPr>
          <p:cNvSpPr txBox="1"/>
          <p:nvPr/>
        </p:nvSpPr>
        <p:spPr>
          <a:xfrm>
            <a:off x="221135" y="3321608"/>
            <a:ext cx="1712700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Arbeitsaufteilung</a:t>
            </a:r>
            <a:endParaRPr sz="7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270D5B-57BE-D0E5-4D16-6F3A4156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32" y="820143"/>
            <a:ext cx="1615508" cy="161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ofilfoto für Songül Atalay">
            <a:extLst>
              <a:ext uri="{FF2B5EF4-FFF2-40B4-BE49-F238E27FC236}">
                <a16:creationId xmlns:a16="http://schemas.microsoft.com/office/drawing/2014/main" id="{5B641260-BA90-F6D7-340F-EB2251DE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5207">
            <a:off x="6965701" y="1208083"/>
            <a:ext cx="1473556" cy="147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/>
          <p:nvPr/>
        </p:nvSpPr>
        <p:spPr>
          <a:xfrm rot="10800000">
            <a:off x="-653415" y="-645795"/>
            <a:ext cx="11955780" cy="5977890"/>
          </a:xfrm>
          <a:custGeom>
            <a:avLst/>
            <a:gdLst/>
            <a:ahLst/>
            <a:cxnLst/>
            <a:rect l="l" t="t" r="r" b="b"/>
            <a:pathLst>
              <a:path w="23911560" h="11955780" extrusionOk="0">
                <a:moveTo>
                  <a:pt x="23911560" y="11955780"/>
                </a:moveTo>
                <a:lnTo>
                  <a:pt x="0" y="11955780"/>
                </a:lnTo>
                <a:lnTo>
                  <a:pt x="0" y="0"/>
                </a:lnTo>
                <a:lnTo>
                  <a:pt x="23911560" y="0"/>
                </a:lnTo>
                <a:lnTo>
                  <a:pt x="23911560" y="11955780"/>
                </a:lnTo>
                <a:close/>
              </a:path>
            </a:pathLst>
          </a:custGeom>
          <a:blipFill rotWithShape="1">
            <a:blip r:embed="rId3">
              <a:alphaModFix amt="8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6" name="Google Shape;246;p24"/>
          <p:cNvSpPr/>
          <p:nvPr/>
        </p:nvSpPr>
        <p:spPr>
          <a:xfrm rot="-5569546">
            <a:off x="1699967" y="346501"/>
            <a:ext cx="3265552" cy="4450497"/>
          </a:xfrm>
          <a:custGeom>
            <a:avLst/>
            <a:gdLst/>
            <a:ahLst/>
            <a:cxnLst/>
            <a:rect l="l" t="t" r="r" b="b"/>
            <a:pathLst>
              <a:path w="6531104" h="8900994" extrusionOk="0">
                <a:moveTo>
                  <a:pt x="0" y="0"/>
                </a:moveTo>
                <a:lnTo>
                  <a:pt x="6531104" y="0"/>
                </a:lnTo>
                <a:lnTo>
                  <a:pt x="6531104" y="8900994"/>
                </a:lnTo>
                <a:lnTo>
                  <a:pt x="0" y="8900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7" name="Google Shape;247;p24"/>
          <p:cNvSpPr/>
          <p:nvPr/>
        </p:nvSpPr>
        <p:spPr>
          <a:xfrm flipH="1">
            <a:off x="4369641" y="-953092"/>
            <a:ext cx="4171353" cy="6096593"/>
          </a:xfrm>
          <a:custGeom>
            <a:avLst/>
            <a:gdLst/>
            <a:ahLst/>
            <a:cxnLst/>
            <a:rect l="l" t="t" r="r" b="b"/>
            <a:pathLst>
              <a:path w="8342705" h="12193185" extrusionOk="0">
                <a:moveTo>
                  <a:pt x="8342705" y="0"/>
                </a:moveTo>
                <a:lnTo>
                  <a:pt x="0" y="0"/>
                </a:lnTo>
                <a:lnTo>
                  <a:pt x="0" y="12193185"/>
                </a:lnTo>
                <a:lnTo>
                  <a:pt x="8342705" y="12193185"/>
                </a:lnTo>
                <a:lnTo>
                  <a:pt x="834270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8" name="Google Shape;248;p24"/>
          <p:cNvSpPr txBox="1"/>
          <p:nvPr/>
        </p:nvSpPr>
        <p:spPr>
          <a:xfrm>
            <a:off x="1496497" y="1893094"/>
            <a:ext cx="367249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THANK YOU!</a:t>
            </a:r>
            <a:endParaRPr sz="700"/>
          </a:p>
        </p:txBody>
      </p:sp>
      <p:sp>
        <p:nvSpPr>
          <p:cNvPr id="249" name="Google Shape;249;p24"/>
          <p:cNvSpPr txBox="1"/>
          <p:nvPr/>
        </p:nvSpPr>
        <p:spPr>
          <a:xfrm>
            <a:off x="1638621" y="2764436"/>
            <a:ext cx="3388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Quisque vel ante volutpat urna sollicitudin iaculis eu vitae tortor. Phasellus egestas elit eget ornare varius. Mauris rutrum risus ut felis congue.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/>
          <p:nvPr/>
        </p:nvSpPr>
        <p:spPr>
          <a:xfrm>
            <a:off x="-653415" y="-645795"/>
            <a:ext cx="11955780" cy="5977890"/>
          </a:xfrm>
          <a:custGeom>
            <a:avLst/>
            <a:gdLst/>
            <a:ahLst/>
            <a:cxnLst/>
            <a:rect l="l" t="t" r="r" b="b"/>
            <a:pathLst>
              <a:path w="23911560" h="11955780" extrusionOk="0">
                <a:moveTo>
                  <a:pt x="0" y="0"/>
                </a:moveTo>
                <a:lnTo>
                  <a:pt x="23911560" y="0"/>
                </a:lnTo>
                <a:lnTo>
                  <a:pt x="23911560" y="11955780"/>
                </a:lnTo>
                <a:lnTo>
                  <a:pt x="0" y="11955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1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5" name="Google Shape;255;p25"/>
          <p:cNvSpPr/>
          <p:nvPr/>
        </p:nvSpPr>
        <p:spPr>
          <a:xfrm rot="10687196">
            <a:off x="-1195646" y="-317806"/>
            <a:ext cx="4249176" cy="5791040"/>
          </a:xfrm>
          <a:custGeom>
            <a:avLst/>
            <a:gdLst/>
            <a:ahLst/>
            <a:cxnLst/>
            <a:rect l="l" t="t" r="r" b="b"/>
            <a:pathLst>
              <a:path w="8498351" h="11582079" extrusionOk="0">
                <a:moveTo>
                  <a:pt x="0" y="0"/>
                </a:moveTo>
                <a:lnTo>
                  <a:pt x="8498351" y="0"/>
                </a:lnTo>
                <a:lnTo>
                  <a:pt x="8498351" y="11582080"/>
                </a:lnTo>
                <a:lnTo>
                  <a:pt x="0" y="11582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6" name="Google Shape;256;p25"/>
          <p:cNvSpPr txBox="1"/>
          <p:nvPr/>
        </p:nvSpPr>
        <p:spPr>
          <a:xfrm>
            <a:off x="533346" y="409690"/>
            <a:ext cx="2167616" cy="91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RESOURCE </a:t>
            </a:r>
            <a:endParaRPr sz="700"/>
          </a:p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PAGE</a:t>
            </a:r>
            <a:endParaRPr sz="700"/>
          </a:p>
        </p:txBody>
      </p:sp>
      <p:sp>
        <p:nvSpPr>
          <p:cNvPr id="257" name="Google Shape;257;p25"/>
          <p:cNvSpPr txBox="1"/>
          <p:nvPr/>
        </p:nvSpPr>
        <p:spPr>
          <a:xfrm>
            <a:off x="533346" y="1730201"/>
            <a:ext cx="2167500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endParaRPr sz="700" dirty="0"/>
          </a:p>
        </p:txBody>
      </p:sp>
      <p:sp>
        <p:nvSpPr>
          <p:cNvPr id="258" name="Google Shape;258;p25"/>
          <p:cNvSpPr txBox="1"/>
          <p:nvPr/>
        </p:nvSpPr>
        <p:spPr>
          <a:xfrm>
            <a:off x="533346" y="2340499"/>
            <a:ext cx="1977000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endParaRPr sz="700" dirty="0"/>
          </a:p>
        </p:txBody>
      </p:sp>
      <p:sp>
        <p:nvSpPr>
          <p:cNvPr id="259" name="Google Shape;259;p25"/>
          <p:cNvSpPr txBox="1"/>
          <p:nvPr/>
        </p:nvSpPr>
        <p:spPr>
          <a:xfrm>
            <a:off x="533346" y="2969847"/>
            <a:ext cx="1977000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endParaRPr sz="700" dirty="0"/>
          </a:p>
        </p:txBody>
      </p:sp>
      <p:sp>
        <p:nvSpPr>
          <p:cNvPr id="260" name="Google Shape;260;p25"/>
          <p:cNvSpPr txBox="1"/>
          <p:nvPr/>
        </p:nvSpPr>
        <p:spPr>
          <a:xfrm>
            <a:off x="533346" y="3832558"/>
            <a:ext cx="1977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endParaRPr sz="7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F0FD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3312746" y="561404"/>
            <a:ext cx="482585" cy="415024"/>
          </a:xfrm>
          <a:custGeom>
            <a:avLst/>
            <a:gdLst/>
            <a:ahLst/>
            <a:cxnLst/>
            <a:rect l="l" t="t" r="r" b="b"/>
            <a:pathLst>
              <a:path w="965171" h="830047" extrusionOk="0">
                <a:moveTo>
                  <a:pt x="0" y="0"/>
                </a:moveTo>
                <a:lnTo>
                  <a:pt x="965171" y="0"/>
                </a:lnTo>
                <a:lnTo>
                  <a:pt x="965171" y="830047"/>
                </a:lnTo>
                <a:lnTo>
                  <a:pt x="0" y="830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62" name="Google Shape;262;p25"/>
          <p:cNvSpPr/>
          <p:nvPr/>
        </p:nvSpPr>
        <p:spPr>
          <a:xfrm>
            <a:off x="8237680" y="561404"/>
            <a:ext cx="342993" cy="473986"/>
          </a:xfrm>
          <a:custGeom>
            <a:avLst/>
            <a:gdLst/>
            <a:ahLst/>
            <a:cxnLst/>
            <a:rect l="l" t="t" r="r" b="b"/>
            <a:pathLst>
              <a:path w="685987" h="947971" extrusionOk="0">
                <a:moveTo>
                  <a:pt x="0" y="0"/>
                </a:moveTo>
                <a:lnTo>
                  <a:pt x="685987" y="0"/>
                </a:lnTo>
                <a:lnTo>
                  <a:pt x="685987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63" name="Google Shape;263;p25"/>
          <p:cNvSpPr/>
          <p:nvPr/>
        </p:nvSpPr>
        <p:spPr>
          <a:xfrm>
            <a:off x="7683782" y="586653"/>
            <a:ext cx="282582" cy="423488"/>
          </a:xfrm>
          <a:custGeom>
            <a:avLst/>
            <a:gdLst/>
            <a:ahLst/>
            <a:cxnLst/>
            <a:rect l="l" t="t" r="r" b="b"/>
            <a:pathLst>
              <a:path w="565163" h="846975" extrusionOk="0">
                <a:moveTo>
                  <a:pt x="0" y="0"/>
                </a:moveTo>
                <a:lnTo>
                  <a:pt x="565163" y="0"/>
                </a:lnTo>
                <a:lnTo>
                  <a:pt x="565163" y="846975"/>
                </a:lnTo>
                <a:lnTo>
                  <a:pt x="0" y="8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64" name="Google Shape;264;p25"/>
          <p:cNvSpPr/>
          <p:nvPr/>
        </p:nvSpPr>
        <p:spPr>
          <a:xfrm>
            <a:off x="6946322" y="586653"/>
            <a:ext cx="468648" cy="423488"/>
          </a:xfrm>
          <a:custGeom>
            <a:avLst/>
            <a:gdLst/>
            <a:ahLst/>
            <a:cxnLst/>
            <a:rect l="l" t="t" r="r" b="b"/>
            <a:pathLst>
              <a:path w="937296" h="846975" extrusionOk="0">
                <a:moveTo>
                  <a:pt x="0" y="0"/>
                </a:moveTo>
                <a:lnTo>
                  <a:pt x="937296" y="0"/>
                </a:lnTo>
                <a:lnTo>
                  <a:pt x="937296" y="846975"/>
                </a:lnTo>
                <a:lnTo>
                  <a:pt x="0" y="8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65" name="Google Shape;265;p25"/>
          <p:cNvSpPr/>
          <p:nvPr/>
        </p:nvSpPr>
        <p:spPr>
          <a:xfrm>
            <a:off x="6254022" y="586653"/>
            <a:ext cx="423488" cy="423488"/>
          </a:xfrm>
          <a:custGeom>
            <a:avLst/>
            <a:gdLst/>
            <a:ahLst/>
            <a:cxnLst/>
            <a:rect l="l" t="t" r="r" b="b"/>
            <a:pathLst>
              <a:path w="846975" h="846975" extrusionOk="0">
                <a:moveTo>
                  <a:pt x="0" y="0"/>
                </a:moveTo>
                <a:lnTo>
                  <a:pt x="846975" y="0"/>
                </a:lnTo>
                <a:lnTo>
                  <a:pt x="846975" y="846975"/>
                </a:lnTo>
                <a:lnTo>
                  <a:pt x="0" y="8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66" name="Google Shape;266;p25"/>
          <p:cNvSpPr/>
          <p:nvPr/>
        </p:nvSpPr>
        <p:spPr>
          <a:xfrm>
            <a:off x="5405819" y="590884"/>
            <a:ext cx="579390" cy="356062"/>
          </a:xfrm>
          <a:custGeom>
            <a:avLst/>
            <a:gdLst/>
            <a:ahLst/>
            <a:cxnLst/>
            <a:rect l="l" t="t" r="r" b="b"/>
            <a:pathLst>
              <a:path w="1158780" h="712123" extrusionOk="0">
                <a:moveTo>
                  <a:pt x="0" y="0"/>
                </a:moveTo>
                <a:lnTo>
                  <a:pt x="1158781" y="0"/>
                </a:lnTo>
                <a:lnTo>
                  <a:pt x="1158781" y="712123"/>
                </a:lnTo>
                <a:lnTo>
                  <a:pt x="0" y="712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67" name="Google Shape;267;p25"/>
          <p:cNvSpPr/>
          <p:nvPr/>
        </p:nvSpPr>
        <p:spPr>
          <a:xfrm>
            <a:off x="4064144" y="561404"/>
            <a:ext cx="473985" cy="473986"/>
          </a:xfrm>
          <a:custGeom>
            <a:avLst/>
            <a:gdLst/>
            <a:ahLst/>
            <a:cxnLst/>
            <a:rect l="l" t="t" r="r" b="b"/>
            <a:pathLst>
              <a:path w="947971" h="947971" extrusionOk="0">
                <a:moveTo>
                  <a:pt x="0" y="0"/>
                </a:moveTo>
                <a:lnTo>
                  <a:pt x="947971" y="0"/>
                </a:lnTo>
                <a:lnTo>
                  <a:pt x="947971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68" name="Google Shape;268;p25"/>
          <p:cNvSpPr/>
          <p:nvPr/>
        </p:nvSpPr>
        <p:spPr>
          <a:xfrm>
            <a:off x="4806941" y="561404"/>
            <a:ext cx="330067" cy="473986"/>
          </a:xfrm>
          <a:custGeom>
            <a:avLst/>
            <a:gdLst/>
            <a:ahLst/>
            <a:cxnLst/>
            <a:rect l="l" t="t" r="r" b="b"/>
            <a:pathLst>
              <a:path w="660133" h="947971" extrusionOk="0">
                <a:moveTo>
                  <a:pt x="0" y="0"/>
                </a:moveTo>
                <a:lnTo>
                  <a:pt x="660133" y="0"/>
                </a:lnTo>
                <a:lnTo>
                  <a:pt x="660133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69" name="Google Shape;269;p25"/>
          <p:cNvSpPr/>
          <p:nvPr/>
        </p:nvSpPr>
        <p:spPr>
          <a:xfrm>
            <a:off x="6701238" y="1443540"/>
            <a:ext cx="416246" cy="473985"/>
          </a:xfrm>
          <a:custGeom>
            <a:avLst/>
            <a:gdLst/>
            <a:ahLst/>
            <a:cxnLst/>
            <a:rect l="l" t="t" r="r" b="b"/>
            <a:pathLst>
              <a:path w="832491" h="947971" extrusionOk="0">
                <a:moveTo>
                  <a:pt x="0" y="0"/>
                </a:moveTo>
                <a:lnTo>
                  <a:pt x="832491" y="0"/>
                </a:lnTo>
                <a:lnTo>
                  <a:pt x="832491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0" name="Google Shape;270;p25"/>
          <p:cNvSpPr/>
          <p:nvPr/>
        </p:nvSpPr>
        <p:spPr>
          <a:xfrm>
            <a:off x="8076295" y="1529537"/>
            <a:ext cx="549554" cy="326735"/>
          </a:xfrm>
          <a:custGeom>
            <a:avLst/>
            <a:gdLst/>
            <a:ahLst/>
            <a:cxnLst/>
            <a:rect l="l" t="t" r="r" b="b"/>
            <a:pathLst>
              <a:path w="1099108" h="653470" extrusionOk="0">
                <a:moveTo>
                  <a:pt x="0" y="0"/>
                </a:moveTo>
                <a:lnTo>
                  <a:pt x="1099108" y="0"/>
                </a:lnTo>
                <a:lnTo>
                  <a:pt x="1099108" y="653470"/>
                </a:lnTo>
                <a:lnTo>
                  <a:pt x="0" y="653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1" name="Google Shape;271;p25"/>
          <p:cNvSpPr/>
          <p:nvPr/>
        </p:nvSpPr>
        <p:spPr>
          <a:xfrm>
            <a:off x="3968595" y="1468789"/>
            <a:ext cx="423488" cy="423488"/>
          </a:xfrm>
          <a:custGeom>
            <a:avLst/>
            <a:gdLst/>
            <a:ahLst/>
            <a:cxnLst/>
            <a:rect l="l" t="t" r="r" b="b"/>
            <a:pathLst>
              <a:path w="846975" h="846975" extrusionOk="0">
                <a:moveTo>
                  <a:pt x="0" y="0"/>
                </a:moveTo>
                <a:lnTo>
                  <a:pt x="846974" y="0"/>
                </a:lnTo>
                <a:lnTo>
                  <a:pt x="846974" y="846975"/>
                </a:lnTo>
                <a:lnTo>
                  <a:pt x="0" y="8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2" name="Google Shape;272;p25"/>
          <p:cNvSpPr/>
          <p:nvPr/>
        </p:nvSpPr>
        <p:spPr>
          <a:xfrm>
            <a:off x="3312746" y="1468789"/>
            <a:ext cx="423488" cy="423488"/>
          </a:xfrm>
          <a:custGeom>
            <a:avLst/>
            <a:gdLst/>
            <a:ahLst/>
            <a:cxnLst/>
            <a:rect l="l" t="t" r="r" b="b"/>
            <a:pathLst>
              <a:path w="846975" h="846975" extrusionOk="0">
                <a:moveTo>
                  <a:pt x="0" y="0"/>
                </a:moveTo>
                <a:lnTo>
                  <a:pt x="846975" y="0"/>
                </a:lnTo>
                <a:lnTo>
                  <a:pt x="846975" y="846975"/>
                </a:lnTo>
                <a:lnTo>
                  <a:pt x="0" y="8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3" name="Google Shape;273;p25"/>
          <p:cNvSpPr/>
          <p:nvPr/>
        </p:nvSpPr>
        <p:spPr>
          <a:xfrm>
            <a:off x="5978383" y="1456231"/>
            <a:ext cx="469967" cy="448604"/>
          </a:xfrm>
          <a:custGeom>
            <a:avLst/>
            <a:gdLst/>
            <a:ahLst/>
            <a:cxnLst/>
            <a:rect l="l" t="t" r="r" b="b"/>
            <a:pathLst>
              <a:path w="939933" h="897209" extrusionOk="0">
                <a:moveTo>
                  <a:pt x="0" y="0"/>
                </a:moveTo>
                <a:lnTo>
                  <a:pt x="939934" y="0"/>
                </a:lnTo>
                <a:lnTo>
                  <a:pt x="939934" y="897209"/>
                </a:lnTo>
                <a:lnTo>
                  <a:pt x="0" y="8972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4" name="Google Shape;274;p25"/>
          <p:cNvSpPr/>
          <p:nvPr/>
        </p:nvSpPr>
        <p:spPr>
          <a:xfrm>
            <a:off x="4634022" y="1443540"/>
            <a:ext cx="470539" cy="473985"/>
          </a:xfrm>
          <a:custGeom>
            <a:avLst/>
            <a:gdLst/>
            <a:ahLst/>
            <a:cxnLst/>
            <a:rect l="l" t="t" r="r" b="b"/>
            <a:pathLst>
              <a:path w="941077" h="947971" extrusionOk="0">
                <a:moveTo>
                  <a:pt x="0" y="0"/>
                </a:moveTo>
                <a:lnTo>
                  <a:pt x="941077" y="0"/>
                </a:lnTo>
                <a:lnTo>
                  <a:pt x="941077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5" name="Google Shape;275;p25"/>
          <p:cNvSpPr/>
          <p:nvPr/>
        </p:nvSpPr>
        <p:spPr>
          <a:xfrm>
            <a:off x="5341711" y="1438883"/>
            <a:ext cx="392487" cy="478643"/>
          </a:xfrm>
          <a:custGeom>
            <a:avLst/>
            <a:gdLst/>
            <a:ahLst/>
            <a:cxnLst/>
            <a:rect l="l" t="t" r="r" b="b"/>
            <a:pathLst>
              <a:path w="784974" h="957285" extrusionOk="0">
                <a:moveTo>
                  <a:pt x="0" y="0"/>
                </a:moveTo>
                <a:lnTo>
                  <a:pt x="784974" y="0"/>
                </a:lnTo>
                <a:lnTo>
                  <a:pt x="784974" y="957285"/>
                </a:lnTo>
                <a:lnTo>
                  <a:pt x="0" y="957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6" name="Google Shape;276;p25"/>
          <p:cNvSpPr/>
          <p:nvPr/>
        </p:nvSpPr>
        <p:spPr>
          <a:xfrm>
            <a:off x="7381518" y="1468789"/>
            <a:ext cx="445785" cy="448229"/>
          </a:xfrm>
          <a:custGeom>
            <a:avLst/>
            <a:gdLst/>
            <a:ahLst/>
            <a:cxnLst/>
            <a:rect l="l" t="t" r="r" b="b"/>
            <a:pathLst>
              <a:path w="891570" h="896459" extrusionOk="0">
                <a:moveTo>
                  <a:pt x="0" y="0"/>
                </a:moveTo>
                <a:lnTo>
                  <a:pt x="891570" y="0"/>
                </a:lnTo>
                <a:lnTo>
                  <a:pt x="891570" y="896459"/>
                </a:lnTo>
                <a:lnTo>
                  <a:pt x="0" y="896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7" name="Google Shape;277;p25"/>
          <p:cNvSpPr/>
          <p:nvPr/>
        </p:nvSpPr>
        <p:spPr>
          <a:xfrm>
            <a:off x="7333870" y="2314621"/>
            <a:ext cx="382636" cy="473986"/>
          </a:xfrm>
          <a:custGeom>
            <a:avLst/>
            <a:gdLst/>
            <a:ahLst/>
            <a:cxnLst/>
            <a:rect l="l" t="t" r="r" b="b"/>
            <a:pathLst>
              <a:path w="765272" h="947971" extrusionOk="0">
                <a:moveTo>
                  <a:pt x="0" y="0"/>
                </a:moveTo>
                <a:lnTo>
                  <a:pt x="765271" y="0"/>
                </a:lnTo>
                <a:lnTo>
                  <a:pt x="765271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8" name="Google Shape;278;p25"/>
          <p:cNvSpPr/>
          <p:nvPr/>
        </p:nvSpPr>
        <p:spPr>
          <a:xfrm>
            <a:off x="6509367" y="2314621"/>
            <a:ext cx="515202" cy="473986"/>
          </a:xfrm>
          <a:custGeom>
            <a:avLst/>
            <a:gdLst/>
            <a:ahLst/>
            <a:cxnLst/>
            <a:rect l="l" t="t" r="r" b="b"/>
            <a:pathLst>
              <a:path w="1030404" h="947971" extrusionOk="0">
                <a:moveTo>
                  <a:pt x="0" y="0"/>
                </a:moveTo>
                <a:lnTo>
                  <a:pt x="1030403" y="0"/>
                </a:lnTo>
                <a:lnTo>
                  <a:pt x="1030403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9" name="Google Shape;279;p25"/>
          <p:cNvSpPr/>
          <p:nvPr/>
        </p:nvSpPr>
        <p:spPr>
          <a:xfrm>
            <a:off x="8057627" y="2422109"/>
            <a:ext cx="541663" cy="311210"/>
          </a:xfrm>
          <a:custGeom>
            <a:avLst/>
            <a:gdLst/>
            <a:ahLst/>
            <a:cxnLst/>
            <a:rect l="l" t="t" r="r" b="b"/>
            <a:pathLst>
              <a:path w="1083325" h="622419" extrusionOk="0">
                <a:moveTo>
                  <a:pt x="0" y="0"/>
                </a:moveTo>
                <a:lnTo>
                  <a:pt x="1083324" y="0"/>
                </a:lnTo>
                <a:lnTo>
                  <a:pt x="1083324" y="622420"/>
                </a:lnTo>
                <a:lnTo>
                  <a:pt x="0" y="622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80" name="Google Shape;280;p25"/>
          <p:cNvSpPr/>
          <p:nvPr/>
        </p:nvSpPr>
        <p:spPr>
          <a:xfrm>
            <a:off x="4953208" y="2314621"/>
            <a:ext cx="473986" cy="473986"/>
          </a:xfrm>
          <a:custGeom>
            <a:avLst/>
            <a:gdLst/>
            <a:ahLst/>
            <a:cxnLst/>
            <a:rect l="l" t="t" r="r" b="b"/>
            <a:pathLst>
              <a:path w="947971" h="947971" extrusionOk="0">
                <a:moveTo>
                  <a:pt x="0" y="0"/>
                </a:moveTo>
                <a:lnTo>
                  <a:pt x="947971" y="0"/>
                </a:lnTo>
                <a:lnTo>
                  <a:pt x="947971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81" name="Google Shape;281;p25"/>
          <p:cNvSpPr/>
          <p:nvPr/>
        </p:nvSpPr>
        <p:spPr>
          <a:xfrm>
            <a:off x="3312746" y="2314621"/>
            <a:ext cx="551146" cy="473986"/>
          </a:xfrm>
          <a:custGeom>
            <a:avLst/>
            <a:gdLst/>
            <a:ahLst/>
            <a:cxnLst/>
            <a:rect l="l" t="t" r="r" b="b"/>
            <a:pathLst>
              <a:path w="1102292" h="947971" extrusionOk="0">
                <a:moveTo>
                  <a:pt x="0" y="0"/>
                </a:moveTo>
                <a:lnTo>
                  <a:pt x="1102293" y="0"/>
                </a:lnTo>
                <a:lnTo>
                  <a:pt x="1102293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82" name="Google Shape;282;p25"/>
          <p:cNvSpPr/>
          <p:nvPr/>
        </p:nvSpPr>
        <p:spPr>
          <a:xfrm>
            <a:off x="5680463" y="2314621"/>
            <a:ext cx="473124" cy="473986"/>
          </a:xfrm>
          <a:custGeom>
            <a:avLst/>
            <a:gdLst/>
            <a:ahLst/>
            <a:cxnLst/>
            <a:rect l="l" t="t" r="r" b="b"/>
            <a:pathLst>
              <a:path w="946248" h="947971" extrusionOk="0">
                <a:moveTo>
                  <a:pt x="0" y="0"/>
                </a:moveTo>
                <a:lnTo>
                  <a:pt x="946248" y="0"/>
                </a:lnTo>
                <a:lnTo>
                  <a:pt x="946248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83" name="Google Shape;283;p25"/>
          <p:cNvSpPr/>
          <p:nvPr/>
        </p:nvSpPr>
        <p:spPr>
          <a:xfrm>
            <a:off x="4171557" y="2314621"/>
            <a:ext cx="473986" cy="473986"/>
          </a:xfrm>
          <a:custGeom>
            <a:avLst/>
            <a:gdLst/>
            <a:ahLst/>
            <a:cxnLst/>
            <a:rect l="l" t="t" r="r" b="b"/>
            <a:pathLst>
              <a:path w="947971" h="947971" extrusionOk="0">
                <a:moveTo>
                  <a:pt x="0" y="0"/>
                </a:moveTo>
                <a:lnTo>
                  <a:pt x="947972" y="0"/>
                </a:lnTo>
                <a:lnTo>
                  <a:pt x="947972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84" name="Google Shape;284;p25"/>
          <p:cNvSpPr/>
          <p:nvPr/>
        </p:nvSpPr>
        <p:spPr>
          <a:xfrm>
            <a:off x="6766766" y="3198731"/>
            <a:ext cx="519464" cy="409904"/>
          </a:xfrm>
          <a:custGeom>
            <a:avLst/>
            <a:gdLst/>
            <a:ahLst/>
            <a:cxnLst/>
            <a:rect l="l" t="t" r="r" b="b"/>
            <a:pathLst>
              <a:path w="1038928" h="819809" extrusionOk="0">
                <a:moveTo>
                  <a:pt x="0" y="0"/>
                </a:moveTo>
                <a:lnTo>
                  <a:pt x="1038928" y="0"/>
                </a:lnTo>
                <a:lnTo>
                  <a:pt x="1038928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85" name="Google Shape;285;p25"/>
          <p:cNvSpPr/>
          <p:nvPr/>
        </p:nvSpPr>
        <p:spPr>
          <a:xfrm>
            <a:off x="5970571" y="3217995"/>
            <a:ext cx="535731" cy="322413"/>
          </a:xfrm>
          <a:custGeom>
            <a:avLst/>
            <a:gdLst/>
            <a:ahLst/>
            <a:cxnLst/>
            <a:rect l="l" t="t" r="r" b="b"/>
            <a:pathLst>
              <a:path w="1071462" h="644825" extrusionOk="0">
                <a:moveTo>
                  <a:pt x="0" y="0"/>
                </a:moveTo>
                <a:lnTo>
                  <a:pt x="1071462" y="0"/>
                </a:lnTo>
                <a:lnTo>
                  <a:pt x="1071462" y="644826"/>
                </a:lnTo>
                <a:lnTo>
                  <a:pt x="0" y="64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86" name="Google Shape;286;p25"/>
          <p:cNvSpPr/>
          <p:nvPr/>
        </p:nvSpPr>
        <p:spPr>
          <a:xfrm>
            <a:off x="4709211" y="3168745"/>
            <a:ext cx="440830" cy="469877"/>
          </a:xfrm>
          <a:custGeom>
            <a:avLst/>
            <a:gdLst/>
            <a:ahLst/>
            <a:cxnLst/>
            <a:rect l="l" t="t" r="r" b="b"/>
            <a:pathLst>
              <a:path w="881660" h="939754" extrusionOk="0">
                <a:moveTo>
                  <a:pt x="0" y="0"/>
                </a:moveTo>
                <a:lnTo>
                  <a:pt x="881660" y="0"/>
                </a:lnTo>
                <a:lnTo>
                  <a:pt x="881660" y="939754"/>
                </a:lnTo>
                <a:lnTo>
                  <a:pt x="0" y="939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87" name="Google Shape;287;p25"/>
          <p:cNvSpPr/>
          <p:nvPr/>
        </p:nvSpPr>
        <p:spPr>
          <a:xfrm>
            <a:off x="5410505" y="3174249"/>
            <a:ext cx="299603" cy="409905"/>
          </a:xfrm>
          <a:custGeom>
            <a:avLst/>
            <a:gdLst/>
            <a:ahLst/>
            <a:cxnLst/>
            <a:rect l="l" t="t" r="r" b="b"/>
            <a:pathLst>
              <a:path w="599206" h="819809" extrusionOk="0">
                <a:moveTo>
                  <a:pt x="0" y="0"/>
                </a:moveTo>
                <a:lnTo>
                  <a:pt x="599205" y="0"/>
                </a:lnTo>
                <a:lnTo>
                  <a:pt x="599205" y="819808"/>
                </a:lnTo>
                <a:lnTo>
                  <a:pt x="0" y="819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88" name="Google Shape;288;p25"/>
          <p:cNvSpPr/>
          <p:nvPr/>
        </p:nvSpPr>
        <p:spPr>
          <a:xfrm>
            <a:off x="4104822" y="3168745"/>
            <a:ext cx="342583" cy="469877"/>
          </a:xfrm>
          <a:custGeom>
            <a:avLst/>
            <a:gdLst/>
            <a:ahLst/>
            <a:cxnLst/>
            <a:rect l="l" t="t" r="r" b="b"/>
            <a:pathLst>
              <a:path w="685166" h="939754" extrusionOk="0">
                <a:moveTo>
                  <a:pt x="0" y="0"/>
                </a:moveTo>
                <a:lnTo>
                  <a:pt x="685166" y="0"/>
                </a:lnTo>
                <a:lnTo>
                  <a:pt x="685166" y="939754"/>
                </a:lnTo>
                <a:lnTo>
                  <a:pt x="0" y="939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89" name="Google Shape;289;p25"/>
          <p:cNvSpPr/>
          <p:nvPr/>
        </p:nvSpPr>
        <p:spPr>
          <a:xfrm>
            <a:off x="8219746" y="3198731"/>
            <a:ext cx="409904" cy="409904"/>
          </a:xfrm>
          <a:custGeom>
            <a:avLst/>
            <a:gdLst/>
            <a:ahLst/>
            <a:cxnLst/>
            <a:rect l="l" t="t" r="r" b="b"/>
            <a:pathLst>
              <a:path w="819809" h="819809" extrusionOk="0">
                <a:moveTo>
                  <a:pt x="0" y="0"/>
                </a:moveTo>
                <a:lnTo>
                  <a:pt x="819809" y="0"/>
                </a:lnTo>
                <a:lnTo>
                  <a:pt x="819809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0" name="Google Shape;290;p25"/>
          <p:cNvSpPr/>
          <p:nvPr/>
        </p:nvSpPr>
        <p:spPr>
          <a:xfrm>
            <a:off x="7548707" y="3198731"/>
            <a:ext cx="409904" cy="409904"/>
          </a:xfrm>
          <a:custGeom>
            <a:avLst/>
            <a:gdLst/>
            <a:ahLst/>
            <a:cxnLst/>
            <a:rect l="l" t="t" r="r" b="b"/>
            <a:pathLst>
              <a:path w="819809" h="819809" extrusionOk="0">
                <a:moveTo>
                  <a:pt x="0" y="0"/>
                </a:moveTo>
                <a:lnTo>
                  <a:pt x="819809" y="0"/>
                </a:lnTo>
                <a:lnTo>
                  <a:pt x="819809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1" name="Google Shape;291;p25"/>
          <p:cNvSpPr/>
          <p:nvPr/>
        </p:nvSpPr>
        <p:spPr>
          <a:xfrm>
            <a:off x="3312746" y="3142208"/>
            <a:ext cx="530942" cy="473985"/>
          </a:xfrm>
          <a:custGeom>
            <a:avLst/>
            <a:gdLst/>
            <a:ahLst/>
            <a:cxnLst/>
            <a:rect l="l" t="t" r="r" b="b"/>
            <a:pathLst>
              <a:path w="1061883" h="947971" extrusionOk="0">
                <a:moveTo>
                  <a:pt x="0" y="0"/>
                </a:moveTo>
                <a:lnTo>
                  <a:pt x="1061883" y="0"/>
                </a:lnTo>
                <a:lnTo>
                  <a:pt x="1061883" y="947972"/>
                </a:lnTo>
                <a:lnTo>
                  <a:pt x="0" y="947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2" name="Google Shape;292;p25"/>
          <p:cNvSpPr/>
          <p:nvPr/>
        </p:nvSpPr>
        <p:spPr>
          <a:xfrm>
            <a:off x="8118957" y="4076422"/>
            <a:ext cx="405786" cy="463996"/>
          </a:xfrm>
          <a:custGeom>
            <a:avLst/>
            <a:gdLst/>
            <a:ahLst/>
            <a:cxnLst/>
            <a:rect l="l" t="t" r="r" b="b"/>
            <a:pathLst>
              <a:path w="811572" h="927993" extrusionOk="0">
                <a:moveTo>
                  <a:pt x="0" y="0"/>
                </a:moveTo>
                <a:lnTo>
                  <a:pt x="811573" y="0"/>
                </a:lnTo>
                <a:lnTo>
                  <a:pt x="811573" y="927994"/>
                </a:lnTo>
                <a:lnTo>
                  <a:pt x="0" y="92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3" name="Google Shape;293;p25"/>
          <p:cNvSpPr/>
          <p:nvPr/>
        </p:nvSpPr>
        <p:spPr>
          <a:xfrm>
            <a:off x="7315695" y="4137433"/>
            <a:ext cx="488535" cy="341975"/>
          </a:xfrm>
          <a:custGeom>
            <a:avLst/>
            <a:gdLst/>
            <a:ahLst/>
            <a:cxnLst/>
            <a:rect l="l" t="t" r="r" b="b"/>
            <a:pathLst>
              <a:path w="977071" h="683950" extrusionOk="0">
                <a:moveTo>
                  <a:pt x="0" y="0"/>
                </a:moveTo>
                <a:lnTo>
                  <a:pt x="977071" y="0"/>
                </a:lnTo>
                <a:lnTo>
                  <a:pt x="977071" y="683950"/>
                </a:lnTo>
                <a:lnTo>
                  <a:pt x="0" y="683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4" name="Google Shape;294;p25"/>
          <p:cNvSpPr/>
          <p:nvPr/>
        </p:nvSpPr>
        <p:spPr>
          <a:xfrm>
            <a:off x="6578709" y="4137433"/>
            <a:ext cx="417969" cy="341975"/>
          </a:xfrm>
          <a:custGeom>
            <a:avLst/>
            <a:gdLst/>
            <a:ahLst/>
            <a:cxnLst/>
            <a:rect l="l" t="t" r="r" b="b"/>
            <a:pathLst>
              <a:path w="835938" h="683950" extrusionOk="0">
                <a:moveTo>
                  <a:pt x="0" y="0"/>
                </a:moveTo>
                <a:lnTo>
                  <a:pt x="835939" y="0"/>
                </a:lnTo>
                <a:lnTo>
                  <a:pt x="835939" y="683950"/>
                </a:lnTo>
                <a:lnTo>
                  <a:pt x="0" y="683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5" name="Google Shape;295;p25"/>
          <p:cNvSpPr/>
          <p:nvPr/>
        </p:nvSpPr>
        <p:spPr>
          <a:xfrm>
            <a:off x="5373594" y="4076422"/>
            <a:ext cx="233686" cy="463996"/>
          </a:xfrm>
          <a:custGeom>
            <a:avLst/>
            <a:gdLst/>
            <a:ahLst/>
            <a:cxnLst/>
            <a:rect l="l" t="t" r="r" b="b"/>
            <a:pathLst>
              <a:path w="467371" h="927993" extrusionOk="0">
                <a:moveTo>
                  <a:pt x="0" y="0"/>
                </a:moveTo>
                <a:lnTo>
                  <a:pt x="467371" y="0"/>
                </a:lnTo>
                <a:lnTo>
                  <a:pt x="467371" y="927994"/>
                </a:lnTo>
                <a:lnTo>
                  <a:pt x="0" y="92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6" name="Google Shape;296;p25"/>
          <p:cNvSpPr/>
          <p:nvPr/>
        </p:nvSpPr>
        <p:spPr>
          <a:xfrm>
            <a:off x="5922007" y="4137433"/>
            <a:ext cx="341975" cy="341975"/>
          </a:xfrm>
          <a:custGeom>
            <a:avLst/>
            <a:gdLst/>
            <a:ahLst/>
            <a:cxnLst/>
            <a:rect l="l" t="t" r="r" b="b"/>
            <a:pathLst>
              <a:path w="683950" h="683950" extrusionOk="0">
                <a:moveTo>
                  <a:pt x="0" y="0"/>
                </a:moveTo>
                <a:lnTo>
                  <a:pt x="683950" y="0"/>
                </a:lnTo>
                <a:lnTo>
                  <a:pt x="683950" y="683950"/>
                </a:lnTo>
                <a:lnTo>
                  <a:pt x="0" y="683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7" name="Google Shape;297;p25"/>
          <p:cNvSpPr/>
          <p:nvPr/>
        </p:nvSpPr>
        <p:spPr>
          <a:xfrm>
            <a:off x="3309306" y="4034744"/>
            <a:ext cx="294575" cy="547353"/>
          </a:xfrm>
          <a:custGeom>
            <a:avLst/>
            <a:gdLst/>
            <a:ahLst/>
            <a:cxnLst/>
            <a:rect l="l" t="t" r="r" b="b"/>
            <a:pathLst>
              <a:path w="589151" h="1094706" extrusionOk="0">
                <a:moveTo>
                  <a:pt x="0" y="0"/>
                </a:moveTo>
                <a:lnTo>
                  <a:pt x="589151" y="0"/>
                </a:lnTo>
                <a:lnTo>
                  <a:pt x="589151" y="1094706"/>
                </a:lnTo>
                <a:lnTo>
                  <a:pt x="0" y="1094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8" name="Google Shape;298;p25"/>
          <p:cNvSpPr/>
          <p:nvPr/>
        </p:nvSpPr>
        <p:spPr>
          <a:xfrm>
            <a:off x="3919466" y="4034744"/>
            <a:ext cx="423950" cy="547353"/>
          </a:xfrm>
          <a:custGeom>
            <a:avLst/>
            <a:gdLst/>
            <a:ahLst/>
            <a:cxnLst/>
            <a:rect l="l" t="t" r="r" b="b"/>
            <a:pathLst>
              <a:path w="847900" h="1094706" extrusionOk="0">
                <a:moveTo>
                  <a:pt x="0" y="0"/>
                </a:moveTo>
                <a:lnTo>
                  <a:pt x="847900" y="0"/>
                </a:lnTo>
                <a:lnTo>
                  <a:pt x="847900" y="1094706"/>
                </a:lnTo>
                <a:lnTo>
                  <a:pt x="0" y="1094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9" name="Google Shape;299;p25"/>
          <p:cNvSpPr/>
          <p:nvPr/>
        </p:nvSpPr>
        <p:spPr>
          <a:xfrm>
            <a:off x="4658143" y="4076422"/>
            <a:ext cx="400725" cy="463996"/>
          </a:xfrm>
          <a:custGeom>
            <a:avLst/>
            <a:gdLst/>
            <a:ahLst/>
            <a:cxnLst/>
            <a:rect l="l" t="t" r="r" b="b"/>
            <a:pathLst>
              <a:path w="801449" h="927993" extrusionOk="0">
                <a:moveTo>
                  <a:pt x="0" y="0"/>
                </a:moveTo>
                <a:lnTo>
                  <a:pt x="801449" y="0"/>
                </a:lnTo>
                <a:lnTo>
                  <a:pt x="801449" y="927994"/>
                </a:lnTo>
                <a:lnTo>
                  <a:pt x="0" y="92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/>
          <p:nvPr/>
        </p:nvSpPr>
        <p:spPr>
          <a:xfrm>
            <a:off x="-1524000" y="-476250"/>
            <a:ext cx="12192000" cy="6096000"/>
          </a:xfrm>
          <a:custGeom>
            <a:avLst/>
            <a:gdLst/>
            <a:ahLst/>
            <a:cxnLst/>
            <a:rect l="l" t="t" r="r" b="b"/>
            <a:pathLst>
              <a:path w="24384000" h="12192000" extrusionOk="0">
                <a:moveTo>
                  <a:pt x="0" y="0"/>
                </a:moveTo>
                <a:lnTo>
                  <a:pt x="24384000" y="0"/>
                </a:lnTo>
                <a:lnTo>
                  <a:pt x="24384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06" name="Google Shape;306;p26"/>
          <p:cNvSpPr txBox="1"/>
          <p:nvPr/>
        </p:nvSpPr>
        <p:spPr>
          <a:xfrm>
            <a:off x="2752880" y="3477775"/>
            <a:ext cx="36382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Texxxx</a:t>
            </a:r>
            <a:endParaRPr sz="700" dirty="0"/>
          </a:p>
        </p:txBody>
      </p:sp>
      <p:sp>
        <p:nvSpPr>
          <p:cNvPr id="307" name="Google Shape;307;p26"/>
          <p:cNvSpPr txBox="1"/>
          <p:nvPr/>
        </p:nvSpPr>
        <p:spPr>
          <a:xfrm>
            <a:off x="1575226" y="1871581"/>
            <a:ext cx="605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Text</a:t>
            </a:r>
            <a:endParaRPr sz="700" dirty="0"/>
          </a:p>
        </p:txBody>
      </p:sp>
      <p:sp>
        <p:nvSpPr>
          <p:cNvPr id="308" name="Google Shape;308;p26"/>
          <p:cNvSpPr txBox="1"/>
          <p:nvPr/>
        </p:nvSpPr>
        <p:spPr>
          <a:xfrm>
            <a:off x="1886174" y="4244182"/>
            <a:ext cx="52956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HAPPY </a:t>
            </a:r>
            <a:r>
              <a:rPr lang="en" sz="2500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WEEKEND!</a:t>
            </a:r>
            <a:r>
              <a:rPr lang="en" sz="2500" b="0" i="0" u="none" strike="noStrike" cap="none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 </a:t>
            </a:r>
            <a:endParaRPr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>
            <a:off x="0" y="-1743075"/>
            <a:ext cx="9144000" cy="9144000"/>
          </a:xfrm>
          <a:custGeom>
            <a:avLst/>
            <a:gdLst/>
            <a:ahLst/>
            <a:cxnLst/>
            <a:rect l="l" t="t" r="r" b="b"/>
            <a:pathLst>
              <a:path w="18288000" h="18288000" extrusionOk="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66" name="Google Shape;66;p12"/>
          <p:cNvSpPr/>
          <p:nvPr/>
        </p:nvSpPr>
        <p:spPr>
          <a:xfrm rot="10800000">
            <a:off x="6262223" y="1714221"/>
            <a:ext cx="2528734" cy="3446316"/>
          </a:xfrm>
          <a:custGeom>
            <a:avLst/>
            <a:gdLst/>
            <a:ahLst/>
            <a:cxnLst/>
            <a:rect l="l" t="t" r="r" b="b"/>
            <a:pathLst>
              <a:path w="5057468" h="6892631" extrusionOk="0">
                <a:moveTo>
                  <a:pt x="0" y="0"/>
                </a:moveTo>
                <a:lnTo>
                  <a:pt x="5057467" y="0"/>
                </a:lnTo>
                <a:lnTo>
                  <a:pt x="5057467" y="6892630"/>
                </a:lnTo>
                <a:lnTo>
                  <a:pt x="0" y="6892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67" name="Google Shape;67;p12"/>
          <p:cNvSpPr/>
          <p:nvPr/>
        </p:nvSpPr>
        <p:spPr>
          <a:xfrm>
            <a:off x="6397904" y="41148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68" name="Google Shape;68;p12"/>
          <p:cNvSpPr/>
          <p:nvPr/>
        </p:nvSpPr>
        <p:spPr>
          <a:xfrm>
            <a:off x="6878041" y="3352800"/>
            <a:ext cx="1297096" cy="1895755"/>
          </a:xfrm>
          <a:custGeom>
            <a:avLst/>
            <a:gdLst/>
            <a:ahLst/>
            <a:cxnLst/>
            <a:rect l="l" t="t" r="r" b="b"/>
            <a:pathLst>
              <a:path w="2594191" h="3791509" extrusionOk="0">
                <a:moveTo>
                  <a:pt x="0" y="0"/>
                </a:moveTo>
                <a:lnTo>
                  <a:pt x="2594191" y="0"/>
                </a:lnTo>
                <a:lnTo>
                  <a:pt x="2594191" y="3791509"/>
                </a:lnTo>
                <a:lnTo>
                  <a:pt x="0" y="379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69" name="Google Shape;69;p12"/>
          <p:cNvSpPr/>
          <p:nvPr/>
        </p:nvSpPr>
        <p:spPr>
          <a:xfrm rot="10800000">
            <a:off x="3261128" y="1714221"/>
            <a:ext cx="2782020" cy="3791510"/>
          </a:xfrm>
          <a:custGeom>
            <a:avLst/>
            <a:gdLst/>
            <a:ahLst/>
            <a:cxnLst/>
            <a:rect l="l" t="t" r="r" b="b"/>
            <a:pathLst>
              <a:path w="5564040" h="7583019" extrusionOk="0">
                <a:moveTo>
                  <a:pt x="0" y="0"/>
                </a:moveTo>
                <a:lnTo>
                  <a:pt x="5564040" y="0"/>
                </a:lnTo>
                <a:lnTo>
                  <a:pt x="5564040" y="7583018"/>
                </a:lnTo>
                <a:lnTo>
                  <a:pt x="0" y="7583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0" name="Google Shape;70;p12"/>
          <p:cNvSpPr/>
          <p:nvPr/>
        </p:nvSpPr>
        <p:spPr>
          <a:xfrm rot="10800000">
            <a:off x="353044" y="1714221"/>
            <a:ext cx="2782020" cy="3791510"/>
          </a:xfrm>
          <a:custGeom>
            <a:avLst/>
            <a:gdLst/>
            <a:ahLst/>
            <a:cxnLst/>
            <a:rect l="l" t="t" r="r" b="b"/>
            <a:pathLst>
              <a:path w="5564040" h="7583019" extrusionOk="0">
                <a:moveTo>
                  <a:pt x="0" y="0"/>
                </a:moveTo>
                <a:lnTo>
                  <a:pt x="5564040" y="0"/>
                </a:lnTo>
                <a:lnTo>
                  <a:pt x="5564040" y="7583018"/>
                </a:lnTo>
                <a:lnTo>
                  <a:pt x="0" y="7583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1" name="Google Shape;71;p12"/>
          <p:cNvSpPr txBox="1"/>
          <p:nvPr/>
        </p:nvSpPr>
        <p:spPr>
          <a:xfrm>
            <a:off x="979055" y="889000"/>
            <a:ext cx="7185890" cy="66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0" i="0" u="none" strike="noStrike" cap="none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HOW TO USE 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 rot="-5400000" flipH="1">
            <a:off x="-2032150" y="2324995"/>
            <a:ext cx="5019600" cy="45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0FD71"/>
                </a:solidFill>
                <a:latin typeface="Nixie One"/>
                <a:sym typeface="Nixie One"/>
              </a:rPr>
              <a:t>text</a:t>
            </a:r>
            <a:endParaRPr sz="700" dirty="0"/>
          </a:p>
        </p:txBody>
      </p:sp>
      <p:sp>
        <p:nvSpPr>
          <p:cNvPr id="83" name="Google Shape;83;p13"/>
          <p:cNvSpPr/>
          <p:nvPr/>
        </p:nvSpPr>
        <p:spPr>
          <a:xfrm>
            <a:off x="902659" y="0"/>
            <a:ext cx="1411916" cy="5143500"/>
          </a:xfrm>
          <a:custGeom>
            <a:avLst/>
            <a:gdLst/>
            <a:ahLst/>
            <a:cxnLst/>
            <a:rect l="l" t="t" r="r" b="b"/>
            <a:pathLst>
              <a:path w="2823832" h="10287000" extrusionOk="0">
                <a:moveTo>
                  <a:pt x="0" y="0"/>
                </a:moveTo>
                <a:lnTo>
                  <a:pt x="2823832" y="0"/>
                </a:lnTo>
                <a:lnTo>
                  <a:pt x="28238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67293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4" name="Google Shape;84;p13"/>
          <p:cNvSpPr/>
          <p:nvPr/>
        </p:nvSpPr>
        <p:spPr>
          <a:xfrm>
            <a:off x="3659271" y="0"/>
            <a:ext cx="1411916" cy="5143500"/>
          </a:xfrm>
          <a:custGeom>
            <a:avLst/>
            <a:gdLst/>
            <a:ahLst/>
            <a:cxnLst/>
            <a:rect l="l" t="t" r="r" b="b"/>
            <a:pathLst>
              <a:path w="2823832" h="10287000" extrusionOk="0">
                <a:moveTo>
                  <a:pt x="0" y="0"/>
                </a:moveTo>
                <a:lnTo>
                  <a:pt x="2823832" y="0"/>
                </a:lnTo>
                <a:lnTo>
                  <a:pt x="28238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67293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5" name="Google Shape;85;p13"/>
          <p:cNvSpPr/>
          <p:nvPr/>
        </p:nvSpPr>
        <p:spPr>
          <a:xfrm>
            <a:off x="6404303" y="0"/>
            <a:ext cx="1411916" cy="5143500"/>
          </a:xfrm>
          <a:custGeom>
            <a:avLst/>
            <a:gdLst/>
            <a:ahLst/>
            <a:cxnLst/>
            <a:rect l="l" t="t" r="r" b="b"/>
            <a:pathLst>
              <a:path w="2823832" h="10287000" extrusionOk="0">
                <a:moveTo>
                  <a:pt x="0" y="0"/>
                </a:moveTo>
                <a:lnTo>
                  <a:pt x="2823832" y="0"/>
                </a:lnTo>
                <a:lnTo>
                  <a:pt x="28238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67293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6" name="Google Shape;86;p13"/>
          <p:cNvSpPr/>
          <p:nvPr/>
        </p:nvSpPr>
        <p:spPr>
          <a:xfrm flipH="1">
            <a:off x="2121859" y="0"/>
            <a:ext cx="1411916" cy="5143500"/>
          </a:xfrm>
          <a:custGeom>
            <a:avLst/>
            <a:gdLst/>
            <a:ahLst/>
            <a:cxnLst/>
            <a:rect l="l" t="t" r="r" b="b"/>
            <a:pathLst>
              <a:path w="2823832" h="10287000" extrusionOk="0">
                <a:moveTo>
                  <a:pt x="2823832" y="0"/>
                </a:moveTo>
                <a:lnTo>
                  <a:pt x="0" y="0"/>
                </a:lnTo>
                <a:lnTo>
                  <a:pt x="0" y="10287000"/>
                </a:lnTo>
                <a:lnTo>
                  <a:pt x="2823832" y="10287000"/>
                </a:lnTo>
                <a:lnTo>
                  <a:pt x="282383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67293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7" name="Google Shape;87;p13"/>
          <p:cNvSpPr/>
          <p:nvPr/>
        </p:nvSpPr>
        <p:spPr>
          <a:xfrm flipH="1">
            <a:off x="4878471" y="0"/>
            <a:ext cx="1411916" cy="5143500"/>
          </a:xfrm>
          <a:custGeom>
            <a:avLst/>
            <a:gdLst/>
            <a:ahLst/>
            <a:cxnLst/>
            <a:rect l="l" t="t" r="r" b="b"/>
            <a:pathLst>
              <a:path w="2823832" h="10287000" extrusionOk="0">
                <a:moveTo>
                  <a:pt x="2823832" y="0"/>
                </a:moveTo>
                <a:lnTo>
                  <a:pt x="0" y="0"/>
                </a:lnTo>
                <a:lnTo>
                  <a:pt x="0" y="10287000"/>
                </a:lnTo>
                <a:lnTo>
                  <a:pt x="2823832" y="10287000"/>
                </a:lnTo>
                <a:lnTo>
                  <a:pt x="282383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67293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8" name="Google Shape;88;p13"/>
          <p:cNvSpPr/>
          <p:nvPr/>
        </p:nvSpPr>
        <p:spPr>
          <a:xfrm flipH="1">
            <a:off x="7623503" y="0"/>
            <a:ext cx="1411916" cy="5143500"/>
          </a:xfrm>
          <a:custGeom>
            <a:avLst/>
            <a:gdLst/>
            <a:ahLst/>
            <a:cxnLst/>
            <a:rect l="l" t="t" r="r" b="b"/>
            <a:pathLst>
              <a:path w="2823832" h="10287000" extrusionOk="0">
                <a:moveTo>
                  <a:pt x="2823832" y="0"/>
                </a:moveTo>
                <a:lnTo>
                  <a:pt x="0" y="0"/>
                </a:lnTo>
                <a:lnTo>
                  <a:pt x="0" y="10287000"/>
                </a:lnTo>
                <a:lnTo>
                  <a:pt x="2823832" y="10287000"/>
                </a:lnTo>
                <a:lnTo>
                  <a:pt x="282383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67293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9" name="Google Shape;89;p13"/>
          <p:cNvSpPr/>
          <p:nvPr/>
        </p:nvSpPr>
        <p:spPr>
          <a:xfrm>
            <a:off x="1201096" y="0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4114800" h="8229600" extrusionOk="0">
                <a:moveTo>
                  <a:pt x="0" y="0"/>
                </a:moveTo>
                <a:lnTo>
                  <a:pt x="4114800" y="0"/>
                </a:lnTo>
                <a:lnTo>
                  <a:pt x="4114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0" name="Google Shape;90;p13"/>
          <p:cNvSpPr txBox="1"/>
          <p:nvPr/>
        </p:nvSpPr>
        <p:spPr>
          <a:xfrm>
            <a:off x="1356151" y="4454654"/>
            <a:ext cx="1599652" cy="15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93" name="Google Shape;93;p13"/>
          <p:cNvSpPr txBox="1"/>
          <p:nvPr/>
        </p:nvSpPr>
        <p:spPr>
          <a:xfrm>
            <a:off x="1304160" y="4334367"/>
            <a:ext cx="1753651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endParaRPr sz="700" dirty="0"/>
          </a:p>
        </p:txBody>
      </p:sp>
      <p:sp>
        <p:nvSpPr>
          <p:cNvPr id="94" name="Google Shape;94;p13"/>
          <p:cNvSpPr/>
          <p:nvPr/>
        </p:nvSpPr>
        <p:spPr>
          <a:xfrm>
            <a:off x="3946129" y="0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4114800" h="8229600" extrusionOk="0">
                <a:moveTo>
                  <a:pt x="0" y="0"/>
                </a:moveTo>
                <a:lnTo>
                  <a:pt x="4114800" y="0"/>
                </a:lnTo>
                <a:lnTo>
                  <a:pt x="4114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5" name="Google Shape;95;p13"/>
          <p:cNvSpPr txBox="1"/>
          <p:nvPr/>
        </p:nvSpPr>
        <p:spPr>
          <a:xfrm>
            <a:off x="4041653" y="4249983"/>
            <a:ext cx="1866352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endParaRPr sz="700" dirty="0"/>
          </a:p>
        </p:txBody>
      </p:sp>
      <p:sp>
        <p:nvSpPr>
          <p:cNvPr id="96" name="Google Shape;96;p13"/>
          <p:cNvSpPr/>
          <p:nvPr/>
        </p:nvSpPr>
        <p:spPr>
          <a:xfrm>
            <a:off x="6691161" y="0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4114800" h="8229600" extrusionOk="0">
                <a:moveTo>
                  <a:pt x="0" y="0"/>
                </a:moveTo>
                <a:lnTo>
                  <a:pt x="4114800" y="0"/>
                </a:lnTo>
                <a:lnTo>
                  <a:pt x="4114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7" name="Google Shape;97;p13"/>
          <p:cNvSpPr txBox="1"/>
          <p:nvPr/>
        </p:nvSpPr>
        <p:spPr>
          <a:xfrm>
            <a:off x="6849023" y="4189681"/>
            <a:ext cx="1741675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endParaRPr lang="de-DE"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-698338" y="-1457325"/>
            <a:ext cx="10919460" cy="21838920"/>
          </a:xfrm>
          <a:custGeom>
            <a:avLst/>
            <a:gdLst/>
            <a:ahLst/>
            <a:cxnLst/>
            <a:rect l="l" t="t" r="r" b="b"/>
            <a:pathLst>
              <a:path w="21838920" h="43677840" extrusionOk="0">
                <a:moveTo>
                  <a:pt x="0" y="0"/>
                </a:moveTo>
                <a:lnTo>
                  <a:pt x="21838920" y="0"/>
                </a:lnTo>
                <a:lnTo>
                  <a:pt x="21838920" y="43677840"/>
                </a:lnTo>
                <a:lnTo>
                  <a:pt x="0" y="43677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3" name="Google Shape;103;p14"/>
          <p:cNvSpPr/>
          <p:nvPr/>
        </p:nvSpPr>
        <p:spPr>
          <a:xfrm rot="-10663009">
            <a:off x="392073" y="309671"/>
            <a:ext cx="3319602" cy="4524159"/>
          </a:xfrm>
          <a:custGeom>
            <a:avLst/>
            <a:gdLst/>
            <a:ahLst/>
            <a:cxnLst/>
            <a:rect l="l" t="t" r="r" b="b"/>
            <a:pathLst>
              <a:path w="6639203" h="9048318" extrusionOk="0">
                <a:moveTo>
                  <a:pt x="0" y="0"/>
                </a:moveTo>
                <a:lnTo>
                  <a:pt x="6639203" y="0"/>
                </a:lnTo>
                <a:lnTo>
                  <a:pt x="6639203" y="9048318"/>
                </a:lnTo>
                <a:lnTo>
                  <a:pt x="0" y="9048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4" name="Google Shape;104;p14"/>
          <p:cNvSpPr/>
          <p:nvPr/>
        </p:nvSpPr>
        <p:spPr>
          <a:xfrm rot="76603">
            <a:off x="618154" y="512104"/>
            <a:ext cx="2867441" cy="4119291"/>
          </a:xfrm>
          <a:custGeom>
            <a:avLst/>
            <a:gdLst/>
            <a:ahLst/>
            <a:cxnLst/>
            <a:rect l="l" t="t" r="r" b="b"/>
            <a:pathLst>
              <a:path w="5734881" h="8238582" extrusionOk="0">
                <a:moveTo>
                  <a:pt x="0" y="0"/>
                </a:moveTo>
                <a:lnTo>
                  <a:pt x="5734881" y="0"/>
                </a:lnTo>
                <a:lnTo>
                  <a:pt x="5734881" y="8238582"/>
                </a:lnTo>
                <a:lnTo>
                  <a:pt x="0" y="8238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867" b="-867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3901333" y="1810133"/>
            <a:ext cx="4976351" cy="2050107"/>
            <a:chOff x="0" y="1"/>
            <a:chExt cx="13270268" cy="5466951"/>
          </a:xfrm>
        </p:grpSpPr>
        <p:sp>
          <p:nvSpPr>
            <p:cNvPr id="106" name="Google Shape;106;p14"/>
            <p:cNvSpPr/>
            <p:nvPr/>
          </p:nvSpPr>
          <p:spPr>
            <a:xfrm rot="-5569546">
              <a:off x="4961791" y="-4569287"/>
              <a:ext cx="3274011" cy="13052059"/>
            </a:xfrm>
            <a:custGeom>
              <a:avLst/>
              <a:gdLst/>
              <a:ahLst/>
              <a:cxnLst/>
              <a:rect l="l" t="t" r="r" b="b"/>
              <a:pathLst>
                <a:path w="3274011" h="13052059" extrusionOk="0">
                  <a:moveTo>
                    <a:pt x="0" y="0"/>
                  </a:moveTo>
                  <a:lnTo>
                    <a:pt x="3274012" y="0"/>
                  </a:lnTo>
                  <a:lnTo>
                    <a:pt x="3274012" y="13052059"/>
                  </a:lnTo>
                  <a:lnTo>
                    <a:pt x="0" y="1305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90000"/>
              </a:blip>
              <a:stretch>
                <a:fillRect l="-192508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7" name="Google Shape;107;p14"/>
            <p:cNvSpPr/>
            <p:nvPr/>
          </p:nvSpPr>
          <p:spPr>
            <a:xfrm rot="-5569546" flipH="1">
              <a:off x="5025870" y="-3024672"/>
              <a:ext cx="3277428" cy="13065681"/>
            </a:xfrm>
            <a:custGeom>
              <a:avLst/>
              <a:gdLst/>
              <a:ahLst/>
              <a:cxnLst/>
              <a:rect l="l" t="t" r="r" b="b"/>
              <a:pathLst>
                <a:path w="3277428" h="13065681" extrusionOk="0">
                  <a:moveTo>
                    <a:pt x="3277429" y="0"/>
                  </a:moveTo>
                  <a:lnTo>
                    <a:pt x="0" y="0"/>
                  </a:lnTo>
                  <a:lnTo>
                    <a:pt x="0" y="13065681"/>
                  </a:lnTo>
                  <a:lnTo>
                    <a:pt x="3277429" y="13065681"/>
                  </a:lnTo>
                  <a:lnTo>
                    <a:pt x="3277429" y="0"/>
                  </a:lnTo>
                  <a:close/>
                </a:path>
              </a:pathLst>
            </a:custGeom>
            <a:blipFill rotWithShape="1">
              <a:blip r:embed="rId4">
                <a:alphaModFix amt="90000"/>
              </a:blip>
              <a:stretch>
                <a:fillRect l="-192508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5931774" y="1351253"/>
            <a:ext cx="915467" cy="917762"/>
            <a:chOff x="0" y="0"/>
            <a:chExt cx="2441245" cy="2447364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2441245" cy="2447364"/>
            </a:xfrm>
            <a:custGeom>
              <a:avLst/>
              <a:gdLst/>
              <a:ahLst/>
              <a:cxnLst/>
              <a:rect l="l" t="t" r="r" b="b"/>
              <a:pathLst>
                <a:path w="2441245" h="2447364" extrusionOk="0">
                  <a:moveTo>
                    <a:pt x="0" y="0"/>
                  </a:moveTo>
                  <a:lnTo>
                    <a:pt x="2441245" y="0"/>
                  </a:lnTo>
                  <a:lnTo>
                    <a:pt x="2441245" y="2447364"/>
                  </a:lnTo>
                  <a:lnTo>
                    <a:pt x="0" y="24473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147754" y="467922"/>
              <a:ext cx="2145736" cy="1979442"/>
            </a:xfrm>
            <a:custGeom>
              <a:avLst/>
              <a:gdLst/>
              <a:ahLst/>
              <a:cxnLst/>
              <a:rect l="l" t="t" r="r" b="b"/>
              <a:pathLst>
                <a:path w="2145736" h="1979442" extrusionOk="0">
                  <a:moveTo>
                    <a:pt x="0" y="0"/>
                  </a:moveTo>
                  <a:lnTo>
                    <a:pt x="2145737" y="0"/>
                  </a:lnTo>
                  <a:lnTo>
                    <a:pt x="2145737" y="1979442"/>
                  </a:lnTo>
                  <a:lnTo>
                    <a:pt x="0" y="19794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11" name="Google Shape;111;p14"/>
          <p:cNvSpPr txBox="1"/>
          <p:nvPr/>
        </p:nvSpPr>
        <p:spPr>
          <a:xfrm>
            <a:off x="4195243" y="2386390"/>
            <a:ext cx="447780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 dirty="0">
                <a:solidFill>
                  <a:srgbClr val="F0FD71"/>
                </a:solidFill>
                <a:latin typeface="Nixie One"/>
                <a:sym typeface="Nixie One"/>
              </a:rPr>
              <a:t>Text</a:t>
            </a:r>
            <a:endParaRPr lang="de-DE" sz="700" dirty="0"/>
          </a:p>
        </p:txBody>
      </p:sp>
      <p:sp>
        <p:nvSpPr>
          <p:cNvPr id="112" name="Google Shape;112;p14"/>
          <p:cNvSpPr txBox="1"/>
          <p:nvPr/>
        </p:nvSpPr>
        <p:spPr>
          <a:xfrm>
            <a:off x="4586568" y="3119825"/>
            <a:ext cx="369515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………</a:t>
            </a: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-285750" y="-2924175"/>
            <a:ext cx="9715500" cy="9715500"/>
          </a:xfrm>
          <a:custGeom>
            <a:avLst/>
            <a:gdLst/>
            <a:ahLst/>
            <a:cxnLst/>
            <a:rect l="l" t="t" r="r" b="b"/>
            <a:pathLst>
              <a:path w="19431000" h="19431000" extrusionOk="0">
                <a:moveTo>
                  <a:pt x="0" y="0"/>
                </a:moveTo>
                <a:lnTo>
                  <a:pt x="19431000" y="0"/>
                </a:lnTo>
                <a:lnTo>
                  <a:pt x="19431000" y="19431000"/>
                </a:lnTo>
                <a:lnTo>
                  <a:pt x="0" y="1943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18" name="Google Shape;118;p15"/>
          <p:cNvSpPr/>
          <p:nvPr/>
        </p:nvSpPr>
        <p:spPr>
          <a:xfrm rot="-10663009">
            <a:off x="4438954" y="186794"/>
            <a:ext cx="4434716" cy="6043905"/>
          </a:xfrm>
          <a:custGeom>
            <a:avLst/>
            <a:gdLst/>
            <a:ahLst/>
            <a:cxnLst/>
            <a:rect l="l" t="t" r="r" b="b"/>
            <a:pathLst>
              <a:path w="8869431" h="12087810" extrusionOk="0">
                <a:moveTo>
                  <a:pt x="0" y="0"/>
                </a:moveTo>
                <a:lnTo>
                  <a:pt x="8869431" y="0"/>
                </a:lnTo>
                <a:lnTo>
                  <a:pt x="8869431" y="12087810"/>
                </a:lnTo>
                <a:lnTo>
                  <a:pt x="0" y="120878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19" name="Google Shape;119;p15"/>
          <p:cNvSpPr/>
          <p:nvPr/>
        </p:nvSpPr>
        <p:spPr>
          <a:xfrm rot="-5569546">
            <a:off x="384511" y="346501"/>
            <a:ext cx="3265552" cy="4450497"/>
          </a:xfrm>
          <a:custGeom>
            <a:avLst/>
            <a:gdLst/>
            <a:ahLst/>
            <a:cxnLst/>
            <a:rect l="l" t="t" r="r" b="b"/>
            <a:pathLst>
              <a:path w="6531104" h="8900994" extrusionOk="0">
                <a:moveTo>
                  <a:pt x="0" y="0"/>
                </a:moveTo>
                <a:lnTo>
                  <a:pt x="6531104" y="0"/>
                </a:lnTo>
                <a:lnTo>
                  <a:pt x="6531104" y="8900994"/>
                </a:lnTo>
                <a:lnTo>
                  <a:pt x="0" y="8900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20" name="Google Shape;120;p15"/>
          <p:cNvSpPr/>
          <p:nvPr/>
        </p:nvSpPr>
        <p:spPr>
          <a:xfrm>
            <a:off x="504956" y="1225746"/>
            <a:ext cx="414136" cy="425748"/>
          </a:xfrm>
          <a:custGeom>
            <a:avLst/>
            <a:gdLst/>
            <a:ahLst/>
            <a:cxnLst/>
            <a:rect l="l" t="t" r="r" b="b"/>
            <a:pathLst>
              <a:path w="828272" h="851495" extrusionOk="0">
                <a:moveTo>
                  <a:pt x="0" y="0"/>
                </a:moveTo>
                <a:lnTo>
                  <a:pt x="828272" y="0"/>
                </a:lnTo>
                <a:lnTo>
                  <a:pt x="828272" y="851496"/>
                </a:lnTo>
                <a:lnTo>
                  <a:pt x="0" y="851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21" name="Google Shape;121;p15"/>
          <p:cNvSpPr txBox="1"/>
          <p:nvPr/>
        </p:nvSpPr>
        <p:spPr>
          <a:xfrm>
            <a:off x="504956" y="1918109"/>
            <a:ext cx="381536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 </a:t>
            </a:r>
            <a:r>
              <a:rPr lang="en" sz="4200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!!!!!</a:t>
            </a:r>
            <a:r>
              <a:rPr lang="en" sz="4200" b="0" i="0" u="none" strike="noStrike" cap="none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!</a:t>
            </a:r>
            <a:endParaRPr sz="700" dirty="0"/>
          </a:p>
        </p:txBody>
      </p:sp>
      <p:sp>
        <p:nvSpPr>
          <p:cNvPr id="122" name="Google Shape;122;p15"/>
          <p:cNvSpPr txBox="1"/>
          <p:nvPr/>
        </p:nvSpPr>
        <p:spPr>
          <a:xfrm>
            <a:off x="504956" y="3566917"/>
            <a:ext cx="338824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IText </a:t>
            </a:r>
            <a:endParaRPr sz="700" dirty="0"/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7100" y="415219"/>
            <a:ext cx="3815374" cy="5390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 flipH="1">
            <a:off x="-1881187" y="0"/>
            <a:ext cx="12201525" cy="12201525"/>
          </a:xfrm>
          <a:custGeom>
            <a:avLst/>
            <a:gdLst/>
            <a:ahLst/>
            <a:cxnLst/>
            <a:rect l="l" t="t" r="r" b="b"/>
            <a:pathLst>
              <a:path w="24403050" h="24403050" extrusionOk="0">
                <a:moveTo>
                  <a:pt x="24403050" y="0"/>
                </a:moveTo>
                <a:lnTo>
                  <a:pt x="0" y="0"/>
                </a:lnTo>
                <a:lnTo>
                  <a:pt x="0" y="24403050"/>
                </a:lnTo>
                <a:lnTo>
                  <a:pt x="24403050" y="24403050"/>
                </a:lnTo>
                <a:lnTo>
                  <a:pt x="24403050" y="0"/>
                </a:lnTo>
                <a:close/>
              </a:path>
            </a:pathLst>
          </a:custGeom>
          <a:blipFill rotWithShape="1">
            <a:blip r:embed="rId3">
              <a:alphaModFix amt="83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29" name="Google Shape;129;p16"/>
          <p:cNvSpPr/>
          <p:nvPr/>
        </p:nvSpPr>
        <p:spPr>
          <a:xfrm>
            <a:off x="719852" y="1484067"/>
            <a:ext cx="2048338" cy="2993725"/>
          </a:xfrm>
          <a:custGeom>
            <a:avLst/>
            <a:gdLst/>
            <a:ahLst/>
            <a:cxnLst/>
            <a:rect l="l" t="t" r="r" b="b"/>
            <a:pathLst>
              <a:path w="4096676" h="5987449" extrusionOk="0">
                <a:moveTo>
                  <a:pt x="0" y="0"/>
                </a:moveTo>
                <a:lnTo>
                  <a:pt x="4096676" y="0"/>
                </a:lnTo>
                <a:lnTo>
                  <a:pt x="4096676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0" name="Google Shape;130;p16"/>
          <p:cNvSpPr/>
          <p:nvPr/>
        </p:nvSpPr>
        <p:spPr>
          <a:xfrm>
            <a:off x="2693194" y="1398738"/>
            <a:ext cx="2048338" cy="2993724"/>
          </a:xfrm>
          <a:custGeom>
            <a:avLst/>
            <a:gdLst/>
            <a:ahLst/>
            <a:cxnLst/>
            <a:rect l="l" t="t" r="r" b="b"/>
            <a:pathLst>
              <a:path w="4096676" h="5987449" extrusionOk="0">
                <a:moveTo>
                  <a:pt x="0" y="0"/>
                </a:moveTo>
                <a:lnTo>
                  <a:pt x="4096676" y="0"/>
                </a:lnTo>
                <a:lnTo>
                  <a:pt x="4096676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1" name="Google Shape;131;p16"/>
          <p:cNvSpPr/>
          <p:nvPr/>
        </p:nvSpPr>
        <p:spPr>
          <a:xfrm>
            <a:off x="4914391" y="1543350"/>
            <a:ext cx="1400358" cy="2666700"/>
          </a:xfrm>
          <a:custGeom>
            <a:avLst/>
            <a:gdLst/>
            <a:ahLst/>
            <a:cxnLst/>
            <a:rect l="l" t="t" r="r" b="b"/>
            <a:pathLst>
              <a:path w="2800716" h="5333399" extrusionOk="0">
                <a:moveTo>
                  <a:pt x="0" y="0"/>
                </a:moveTo>
                <a:lnTo>
                  <a:pt x="2800716" y="0"/>
                </a:lnTo>
                <a:lnTo>
                  <a:pt x="2800716" y="5333399"/>
                </a:lnTo>
                <a:lnTo>
                  <a:pt x="0" y="5333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5144" r="-15144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2" name="Google Shape;132;p16"/>
          <p:cNvSpPr/>
          <p:nvPr/>
        </p:nvSpPr>
        <p:spPr>
          <a:xfrm>
            <a:off x="6566238" y="1484067"/>
            <a:ext cx="1967213" cy="2875159"/>
          </a:xfrm>
          <a:custGeom>
            <a:avLst/>
            <a:gdLst/>
            <a:ahLst/>
            <a:cxnLst/>
            <a:rect l="l" t="t" r="r" b="b"/>
            <a:pathLst>
              <a:path w="3934427" h="5750317" extrusionOk="0">
                <a:moveTo>
                  <a:pt x="0" y="0"/>
                </a:moveTo>
                <a:lnTo>
                  <a:pt x="3934428" y="0"/>
                </a:lnTo>
                <a:lnTo>
                  <a:pt x="3934428" y="5750318"/>
                </a:lnTo>
                <a:lnTo>
                  <a:pt x="0" y="5750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6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3" name="Google Shape;133;p16"/>
          <p:cNvSpPr txBox="1"/>
          <p:nvPr/>
        </p:nvSpPr>
        <p:spPr>
          <a:xfrm>
            <a:off x="979055" y="664201"/>
            <a:ext cx="718589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TIMELINE PAGE</a:t>
            </a:r>
            <a:endParaRPr sz="700"/>
          </a:p>
        </p:txBody>
      </p:sp>
      <p:sp>
        <p:nvSpPr>
          <p:cNvPr id="134" name="Google Shape;134;p16"/>
          <p:cNvSpPr/>
          <p:nvPr/>
        </p:nvSpPr>
        <p:spPr>
          <a:xfrm rot="-5569546">
            <a:off x="1110191" y="3705766"/>
            <a:ext cx="1183889" cy="1613477"/>
          </a:xfrm>
          <a:custGeom>
            <a:avLst/>
            <a:gdLst/>
            <a:ahLst/>
            <a:cxnLst/>
            <a:rect l="l" t="t" r="r" b="b"/>
            <a:pathLst>
              <a:path w="2367777" h="3226954" extrusionOk="0">
                <a:moveTo>
                  <a:pt x="0" y="0"/>
                </a:moveTo>
                <a:lnTo>
                  <a:pt x="2367778" y="0"/>
                </a:lnTo>
                <a:lnTo>
                  <a:pt x="2367778" y="3226954"/>
                </a:lnTo>
                <a:lnTo>
                  <a:pt x="0" y="3226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5" name="Google Shape;135;p16"/>
          <p:cNvSpPr/>
          <p:nvPr/>
        </p:nvSpPr>
        <p:spPr>
          <a:xfrm rot="-5183236">
            <a:off x="3058448" y="3705765"/>
            <a:ext cx="1183889" cy="1613477"/>
          </a:xfrm>
          <a:custGeom>
            <a:avLst/>
            <a:gdLst/>
            <a:ahLst/>
            <a:cxnLst/>
            <a:rect l="l" t="t" r="r" b="b"/>
            <a:pathLst>
              <a:path w="2367777" h="3226954" extrusionOk="0">
                <a:moveTo>
                  <a:pt x="0" y="0"/>
                </a:moveTo>
                <a:lnTo>
                  <a:pt x="2367778" y="0"/>
                </a:lnTo>
                <a:lnTo>
                  <a:pt x="2367778" y="3226954"/>
                </a:lnTo>
                <a:lnTo>
                  <a:pt x="0" y="3226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6" name="Google Shape;136;p16"/>
          <p:cNvSpPr/>
          <p:nvPr/>
        </p:nvSpPr>
        <p:spPr>
          <a:xfrm rot="-5616000">
            <a:off x="5057016" y="3716372"/>
            <a:ext cx="1183889" cy="1613477"/>
          </a:xfrm>
          <a:custGeom>
            <a:avLst/>
            <a:gdLst/>
            <a:ahLst/>
            <a:cxnLst/>
            <a:rect l="l" t="t" r="r" b="b"/>
            <a:pathLst>
              <a:path w="2367777" h="3226954" extrusionOk="0">
                <a:moveTo>
                  <a:pt x="0" y="0"/>
                </a:moveTo>
                <a:lnTo>
                  <a:pt x="2367777" y="0"/>
                </a:lnTo>
                <a:lnTo>
                  <a:pt x="2367777" y="3226954"/>
                </a:lnTo>
                <a:lnTo>
                  <a:pt x="0" y="3226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7" name="Google Shape;137;p16"/>
          <p:cNvSpPr/>
          <p:nvPr/>
        </p:nvSpPr>
        <p:spPr>
          <a:xfrm rot="-5616000">
            <a:off x="6957900" y="3695329"/>
            <a:ext cx="1183889" cy="1613477"/>
          </a:xfrm>
          <a:custGeom>
            <a:avLst/>
            <a:gdLst/>
            <a:ahLst/>
            <a:cxnLst/>
            <a:rect l="l" t="t" r="r" b="b"/>
            <a:pathLst>
              <a:path w="2367777" h="3226954" extrusionOk="0">
                <a:moveTo>
                  <a:pt x="0" y="0"/>
                </a:moveTo>
                <a:lnTo>
                  <a:pt x="2367778" y="0"/>
                </a:lnTo>
                <a:lnTo>
                  <a:pt x="2367778" y="3226954"/>
                </a:lnTo>
                <a:lnTo>
                  <a:pt x="0" y="3226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67196" y="4068064"/>
            <a:ext cx="1753651" cy="497926"/>
            <a:chOff x="0" y="-57150"/>
            <a:chExt cx="4676401" cy="1327802"/>
          </a:xfrm>
        </p:grpSpPr>
        <p:sp>
          <p:nvSpPr>
            <p:cNvPr id="139" name="Google Shape;139;p16"/>
            <p:cNvSpPr txBox="1"/>
            <p:nvPr/>
          </p:nvSpPr>
          <p:spPr>
            <a:xfrm>
              <a:off x="205333" y="696135"/>
              <a:ext cx="4265737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0FD71"/>
                  </a:solidFill>
                  <a:latin typeface="Open Sans"/>
                  <a:ea typeface="Open Sans"/>
                  <a:cs typeface="Open Sans"/>
                  <a:sym typeface="Open Sans"/>
                </a:rPr>
                <a:t>Text</a:t>
              </a:r>
              <a:r>
                <a:rPr lang="en-US" sz="1000" b="0" i="0" u="none" strike="noStrike" cap="none" dirty="0">
                  <a:solidFill>
                    <a:srgbClr val="F0FD71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  <a:endParaRPr lang="en-US" sz="700" dirty="0"/>
            </a:p>
          </p:txBody>
        </p:sp>
        <p:sp>
          <p:nvSpPr>
            <p:cNvPr id="140" name="Google Shape;140;p16"/>
            <p:cNvSpPr txBox="1"/>
            <p:nvPr/>
          </p:nvSpPr>
          <p:spPr>
            <a:xfrm>
              <a:off x="0" y="-57150"/>
              <a:ext cx="4676401" cy="746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300" b="0" i="0" u="none" strike="noStrike" cap="none" dirty="0">
                  <a:solidFill>
                    <a:srgbClr val="F0FD71"/>
                  </a:solidFill>
                  <a:latin typeface="Open Sans"/>
                  <a:ea typeface="Open Sans"/>
                  <a:cs typeface="Open Sans"/>
                  <a:sym typeface="Open Sans"/>
                </a:rPr>
                <a:t>Text</a:t>
              </a:r>
              <a:endParaRPr lang="de-DE" sz="700" dirty="0"/>
            </a:p>
          </p:txBody>
        </p:sp>
      </p:grpSp>
      <p:grpSp>
        <p:nvGrpSpPr>
          <p:cNvPr id="141" name="Google Shape;141;p16"/>
          <p:cNvGrpSpPr/>
          <p:nvPr/>
        </p:nvGrpSpPr>
        <p:grpSpPr>
          <a:xfrm>
            <a:off x="2802470" y="4068064"/>
            <a:ext cx="1753651" cy="497926"/>
            <a:chOff x="0" y="-57150"/>
            <a:chExt cx="4676401" cy="1327802"/>
          </a:xfrm>
        </p:grpSpPr>
        <p:sp>
          <p:nvSpPr>
            <p:cNvPr id="142" name="Google Shape;142;p16"/>
            <p:cNvSpPr txBox="1"/>
            <p:nvPr/>
          </p:nvSpPr>
          <p:spPr>
            <a:xfrm>
              <a:off x="205333" y="696135"/>
              <a:ext cx="4265737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rgbClr val="F0FD71"/>
                  </a:solidFill>
                  <a:latin typeface="Open Sans"/>
                  <a:ea typeface="Open Sans"/>
                  <a:cs typeface="Open Sans"/>
                  <a:sym typeface="Open Sans"/>
                </a:rPr>
                <a:t>text </a:t>
              </a:r>
              <a:endParaRPr sz="700" dirty="0"/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0" y="-57150"/>
              <a:ext cx="4676401" cy="746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0" i="0" u="none" strike="noStrike" cap="none" dirty="0">
                  <a:solidFill>
                    <a:srgbClr val="F0FD71"/>
                  </a:solidFill>
                  <a:latin typeface="Open Sans"/>
                  <a:ea typeface="Open Sans"/>
                  <a:cs typeface="Open Sans"/>
                  <a:sym typeface="Open Sans"/>
                </a:rPr>
                <a:t>Text</a:t>
              </a:r>
              <a:endParaRPr sz="700" dirty="0"/>
            </a:p>
          </p:txBody>
        </p:sp>
      </p:grpSp>
      <p:grpSp>
        <p:nvGrpSpPr>
          <p:cNvPr id="144" name="Google Shape;144;p16"/>
          <p:cNvGrpSpPr/>
          <p:nvPr/>
        </p:nvGrpSpPr>
        <p:grpSpPr>
          <a:xfrm>
            <a:off x="4737745" y="4068064"/>
            <a:ext cx="1753650" cy="497926"/>
            <a:chOff x="0" y="-57150"/>
            <a:chExt cx="4676401" cy="1327802"/>
          </a:xfrm>
        </p:grpSpPr>
        <p:sp>
          <p:nvSpPr>
            <p:cNvPr id="145" name="Google Shape;145;p16"/>
            <p:cNvSpPr txBox="1"/>
            <p:nvPr/>
          </p:nvSpPr>
          <p:spPr>
            <a:xfrm>
              <a:off x="205331" y="696135"/>
              <a:ext cx="4265737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0FD71"/>
                  </a:solidFill>
                  <a:latin typeface="Open Sans"/>
                  <a:ea typeface="Open Sans"/>
                  <a:cs typeface="Open Sans"/>
                  <a:sym typeface="Open Sans"/>
                </a:rPr>
                <a:t>t</a:t>
              </a:r>
              <a:r>
                <a:rPr lang="en" sz="1000" b="0" i="0" u="none" strike="noStrike" cap="none" dirty="0">
                  <a:solidFill>
                    <a:srgbClr val="F0FD71"/>
                  </a:solidFill>
                  <a:latin typeface="Open Sans"/>
                  <a:ea typeface="Open Sans"/>
                  <a:cs typeface="Open Sans"/>
                  <a:sym typeface="Open Sans"/>
                </a:rPr>
                <a:t>ext </a:t>
              </a:r>
              <a:endParaRPr sz="700" dirty="0"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0" y="-57150"/>
              <a:ext cx="4676401" cy="746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0" i="0" u="none" strike="noStrike" cap="none" dirty="0">
                  <a:solidFill>
                    <a:srgbClr val="F0FD71"/>
                  </a:solidFill>
                  <a:latin typeface="Open Sans"/>
                  <a:ea typeface="Open Sans"/>
                  <a:cs typeface="Open Sans"/>
                  <a:sym typeface="Open Sans"/>
                </a:rPr>
                <a:t>Text</a:t>
              </a:r>
              <a:endParaRPr sz="700" dirty="0"/>
            </a:p>
          </p:txBody>
        </p:sp>
      </p:grpSp>
      <p:grpSp>
        <p:nvGrpSpPr>
          <p:cNvPr id="147" name="Google Shape;147;p16"/>
          <p:cNvGrpSpPr/>
          <p:nvPr/>
        </p:nvGrpSpPr>
        <p:grpSpPr>
          <a:xfrm>
            <a:off x="6673019" y="4068064"/>
            <a:ext cx="1753651" cy="497926"/>
            <a:chOff x="0" y="-57150"/>
            <a:chExt cx="4676401" cy="1327802"/>
          </a:xfrm>
        </p:grpSpPr>
        <p:sp>
          <p:nvSpPr>
            <p:cNvPr id="148" name="Google Shape;148;p16"/>
            <p:cNvSpPr txBox="1"/>
            <p:nvPr/>
          </p:nvSpPr>
          <p:spPr>
            <a:xfrm>
              <a:off x="205333" y="696135"/>
              <a:ext cx="4265737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0FD71"/>
                  </a:solidFill>
                  <a:latin typeface="Open Sans"/>
                  <a:ea typeface="Open Sans"/>
                  <a:cs typeface="Open Sans"/>
                  <a:sym typeface="Open Sans"/>
                </a:rPr>
                <a:t>Text</a:t>
              </a:r>
              <a:r>
                <a:rPr lang="en" sz="1000" b="0" i="0" u="none" strike="noStrike" cap="none" dirty="0">
                  <a:solidFill>
                    <a:srgbClr val="F0FD7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700" dirty="0"/>
            </a:p>
          </p:txBody>
        </p:sp>
        <p:sp>
          <p:nvSpPr>
            <p:cNvPr id="149" name="Google Shape;149;p16"/>
            <p:cNvSpPr txBox="1"/>
            <p:nvPr/>
          </p:nvSpPr>
          <p:spPr>
            <a:xfrm>
              <a:off x="0" y="-57150"/>
              <a:ext cx="4676401" cy="746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0" i="0" u="none" strike="noStrike" cap="none" dirty="0">
                  <a:solidFill>
                    <a:srgbClr val="F0FD71"/>
                  </a:solidFill>
                  <a:latin typeface="Open Sans"/>
                  <a:ea typeface="Open Sans"/>
                  <a:cs typeface="Open Sans"/>
                  <a:sym typeface="Open Sans"/>
                </a:rPr>
                <a:t>Text</a:t>
              </a:r>
              <a:endParaRPr sz="70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/>
          <p:nvPr/>
        </p:nvSpPr>
        <p:spPr>
          <a:xfrm>
            <a:off x="-75326" y="-3436073"/>
            <a:ext cx="10100310" cy="20200620"/>
          </a:xfrm>
          <a:custGeom>
            <a:avLst/>
            <a:gdLst/>
            <a:ahLst/>
            <a:cxnLst/>
            <a:rect l="l" t="t" r="r" b="b"/>
            <a:pathLst>
              <a:path w="20200620" h="40401240" extrusionOk="0">
                <a:moveTo>
                  <a:pt x="0" y="0"/>
                </a:moveTo>
                <a:lnTo>
                  <a:pt x="20200620" y="0"/>
                </a:lnTo>
                <a:lnTo>
                  <a:pt x="20200620" y="40401240"/>
                </a:lnTo>
                <a:lnTo>
                  <a:pt x="0" y="40401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5" name="Google Shape;155;p17"/>
          <p:cNvSpPr/>
          <p:nvPr/>
        </p:nvSpPr>
        <p:spPr>
          <a:xfrm rot="-10663009">
            <a:off x="5289218" y="309671"/>
            <a:ext cx="3319602" cy="4524159"/>
          </a:xfrm>
          <a:custGeom>
            <a:avLst/>
            <a:gdLst/>
            <a:ahLst/>
            <a:cxnLst/>
            <a:rect l="l" t="t" r="r" b="b"/>
            <a:pathLst>
              <a:path w="6639203" h="9048318" extrusionOk="0">
                <a:moveTo>
                  <a:pt x="0" y="0"/>
                </a:moveTo>
                <a:lnTo>
                  <a:pt x="6639203" y="0"/>
                </a:lnTo>
                <a:lnTo>
                  <a:pt x="6639203" y="9048318"/>
                </a:lnTo>
                <a:lnTo>
                  <a:pt x="0" y="9048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275" y="471553"/>
            <a:ext cx="2940275" cy="42003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7"/>
          <p:cNvGrpSpPr/>
          <p:nvPr/>
        </p:nvGrpSpPr>
        <p:grpSpPr>
          <a:xfrm>
            <a:off x="799082" y="2666550"/>
            <a:ext cx="3784422" cy="1559068"/>
            <a:chOff x="0" y="0"/>
            <a:chExt cx="10091792" cy="4157515"/>
          </a:xfrm>
        </p:grpSpPr>
        <p:sp>
          <p:nvSpPr>
            <p:cNvPr id="158" name="Google Shape;158;p17"/>
            <p:cNvSpPr/>
            <p:nvPr/>
          </p:nvSpPr>
          <p:spPr>
            <a:xfrm rot="-5569546">
              <a:off x="3773350" y="-3474858"/>
              <a:ext cx="2489825" cy="9925848"/>
            </a:xfrm>
            <a:custGeom>
              <a:avLst/>
              <a:gdLst/>
              <a:ahLst/>
              <a:cxnLst/>
              <a:rect l="l" t="t" r="r" b="b"/>
              <a:pathLst>
                <a:path w="2489825" h="9925848" extrusionOk="0">
                  <a:moveTo>
                    <a:pt x="0" y="0"/>
                  </a:moveTo>
                  <a:lnTo>
                    <a:pt x="2489825" y="0"/>
                  </a:lnTo>
                  <a:lnTo>
                    <a:pt x="2489825" y="9925848"/>
                  </a:lnTo>
                  <a:lnTo>
                    <a:pt x="0" y="9925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90000"/>
              </a:blip>
              <a:stretch>
                <a:fillRect l="-192508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9" name="Google Shape;159;p17"/>
            <p:cNvSpPr/>
            <p:nvPr/>
          </p:nvSpPr>
          <p:spPr>
            <a:xfrm rot="-5569546" flipH="1">
              <a:off x="3822081" y="-2300207"/>
              <a:ext cx="2492423" cy="9936207"/>
            </a:xfrm>
            <a:custGeom>
              <a:avLst/>
              <a:gdLst/>
              <a:ahLst/>
              <a:cxnLst/>
              <a:rect l="l" t="t" r="r" b="b"/>
              <a:pathLst>
                <a:path w="2492423" h="9936207" extrusionOk="0">
                  <a:moveTo>
                    <a:pt x="2492423" y="0"/>
                  </a:moveTo>
                  <a:lnTo>
                    <a:pt x="0" y="0"/>
                  </a:lnTo>
                  <a:lnTo>
                    <a:pt x="0" y="9936208"/>
                  </a:lnTo>
                  <a:lnTo>
                    <a:pt x="2492423" y="9936208"/>
                  </a:lnTo>
                  <a:lnTo>
                    <a:pt x="2492423" y="0"/>
                  </a:lnTo>
                  <a:close/>
                </a:path>
              </a:pathLst>
            </a:custGeom>
            <a:blipFill rotWithShape="1">
              <a:blip r:embed="rId4">
                <a:alphaModFix amt="90000"/>
              </a:blip>
              <a:stretch>
                <a:fillRect l="-192508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2233560" y="1962150"/>
            <a:ext cx="915467" cy="917761"/>
            <a:chOff x="0" y="0"/>
            <a:chExt cx="2441245" cy="2447364"/>
          </a:xfrm>
        </p:grpSpPr>
        <p:sp>
          <p:nvSpPr>
            <p:cNvPr id="161" name="Google Shape;161;p17"/>
            <p:cNvSpPr/>
            <p:nvPr/>
          </p:nvSpPr>
          <p:spPr>
            <a:xfrm>
              <a:off x="0" y="0"/>
              <a:ext cx="2441245" cy="2447364"/>
            </a:xfrm>
            <a:custGeom>
              <a:avLst/>
              <a:gdLst/>
              <a:ahLst/>
              <a:cxnLst/>
              <a:rect l="l" t="t" r="r" b="b"/>
              <a:pathLst>
                <a:path w="2441245" h="2447364" extrusionOk="0">
                  <a:moveTo>
                    <a:pt x="0" y="0"/>
                  </a:moveTo>
                  <a:lnTo>
                    <a:pt x="2441245" y="0"/>
                  </a:lnTo>
                  <a:lnTo>
                    <a:pt x="2441245" y="2447364"/>
                  </a:lnTo>
                  <a:lnTo>
                    <a:pt x="0" y="24473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47754" y="467922"/>
              <a:ext cx="2145736" cy="1979442"/>
            </a:xfrm>
            <a:custGeom>
              <a:avLst/>
              <a:gdLst/>
              <a:ahLst/>
              <a:cxnLst/>
              <a:rect l="l" t="t" r="r" b="b"/>
              <a:pathLst>
                <a:path w="2145736" h="1979442" extrusionOk="0">
                  <a:moveTo>
                    <a:pt x="0" y="0"/>
                  </a:moveTo>
                  <a:lnTo>
                    <a:pt x="2145737" y="0"/>
                  </a:lnTo>
                  <a:lnTo>
                    <a:pt x="2145737" y="1979442"/>
                  </a:lnTo>
                  <a:lnTo>
                    <a:pt x="0" y="19794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63" name="Google Shape;163;p17"/>
          <p:cNvSpPr txBox="1"/>
          <p:nvPr/>
        </p:nvSpPr>
        <p:spPr>
          <a:xfrm>
            <a:off x="497028" y="2997288"/>
            <a:ext cx="447780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Ufo</a:t>
            </a:r>
            <a:endParaRPr sz="700" dirty="0"/>
          </a:p>
        </p:txBody>
      </p:sp>
      <p:sp>
        <p:nvSpPr>
          <p:cNvPr id="164" name="Google Shape;164;p17"/>
          <p:cNvSpPr txBox="1"/>
          <p:nvPr/>
        </p:nvSpPr>
        <p:spPr>
          <a:xfrm>
            <a:off x="888353" y="3730723"/>
            <a:ext cx="369515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text </a:t>
            </a:r>
            <a:endParaRPr sz="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 rot="10800000" flipH="1">
            <a:off x="-414280" y="-380982"/>
            <a:ext cx="9844030" cy="9715500"/>
          </a:xfrm>
          <a:custGeom>
            <a:avLst/>
            <a:gdLst/>
            <a:ahLst/>
            <a:cxnLst/>
            <a:rect l="l" t="t" r="r" b="b"/>
            <a:pathLst>
              <a:path w="19688060" h="19431000" extrusionOk="0">
                <a:moveTo>
                  <a:pt x="0" y="19431000"/>
                </a:moveTo>
                <a:lnTo>
                  <a:pt x="19688060" y="19431000"/>
                </a:lnTo>
                <a:lnTo>
                  <a:pt x="19688060" y="0"/>
                </a:lnTo>
                <a:lnTo>
                  <a:pt x="0" y="0"/>
                </a:lnTo>
                <a:lnTo>
                  <a:pt x="0" y="1943100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t="-660" b="-659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70" name="Google Shape;170;p18"/>
          <p:cNvSpPr/>
          <p:nvPr/>
        </p:nvSpPr>
        <p:spPr>
          <a:xfrm rot="10310073">
            <a:off x="4634688" y="-195339"/>
            <a:ext cx="4332239" cy="5904244"/>
          </a:xfrm>
          <a:custGeom>
            <a:avLst/>
            <a:gdLst/>
            <a:ahLst/>
            <a:cxnLst/>
            <a:rect l="l" t="t" r="r" b="b"/>
            <a:pathLst>
              <a:path w="8664477" h="11808487" extrusionOk="0">
                <a:moveTo>
                  <a:pt x="0" y="0"/>
                </a:moveTo>
                <a:lnTo>
                  <a:pt x="8664477" y="0"/>
                </a:lnTo>
                <a:lnTo>
                  <a:pt x="8664477" y="11808487"/>
                </a:lnTo>
                <a:lnTo>
                  <a:pt x="0" y="11808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851" y="-180387"/>
            <a:ext cx="4454476" cy="587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 rot="10527101">
            <a:off x="870312" y="1233911"/>
            <a:ext cx="1991454" cy="2714076"/>
          </a:xfrm>
          <a:custGeom>
            <a:avLst/>
            <a:gdLst/>
            <a:ahLst/>
            <a:cxnLst/>
            <a:rect l="l" t="t" r="r" b="b"/>
            <a:pathLst>
              <a:path w="3982907" h="5428152" extrusionOk="0">
                <a:moveTo>
                  <a:pt x="0" y="0"/>
                </a:moveTo>
                <a:lnTo>
                  <a:pt x="3982907" y="0"/>
                </a:lnTo>
                <a:lnTo>
                  <a:pt x="3982907" y="5428153"/>
                </a:lnTo>
                <a:lnTo>
                  <a:pt x="0" y="5428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73" name="Google Shape;173;p18"/>
          <p:cNvSpPr/>
          <p:nvPr/>
        </p:nvSpPr>
        <p:spPr>
          <a:xfrm rot="10527101">
            <a:off x="1610695" y="1181693"/>
            <a:ext cx="1951977" cy="2660275"/>
          </a:xfrm>
          <a:custGeom>
            <a:avLst/>
            <a:gdLst/>
            <a:ahLst/>
            <a:cxnLst/>
            <a:rect l="l" t="t" r="r" b="b"/>
            <a:pathLst>
              <a:path w="3903953" h="5320549" extrusionOk="0">
                <a:moveTo>
                  <a:pt x="0" y="0"/>
                </a:moveTo>
                <a:lnTo>
                  <a:pt x="3903953" y="0"/>
                </a:lnTo>
                <a:lnTo>
                  <a:pt x="3903953" y="5320550"/>
                </a:lnTo>
                <a:lnTo>
                  <a:pt x="0" y="5320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775" y="1241550"/>
            <a:ext cx="2657324" cy="266038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235761" y="399262"/>
            <a:ext cx="404391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UFO </a:t>
            </a:r>
            <a:endParaRPr sz="700" dirty="0"/>
          </a:p>
        </p:txBody>
      </p:sp>
      <p:sp>
        <p:nvSpPr>
          <p:cNvPr id="176" name="Google Shape;176;p18"/>
          <p:cNvSpPr txBox="1"/>
          <p:nvPr/>
        </p:nvSpPr>
        <p:spPr>
          <a:xfrm>
            <a:off x="516590" y="4201338"/>
            <a:ext cx="365594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text. </a:t>
            </a:r>
            <a:endParaRPr sz="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 flipH="1">
            <a:off x="-571500" y="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20574000" h="10287000" extrusionOk="0">
                <a:moveTo>
                  <a:pt x="20574000" y="0"/>
                </a:moveTo>
                <a:lnTo>
                  <a:pt x="0" y="0"/>
                </a:lnTo>
                <a:lnTo>
                  <a:pt x="0" y="10287000"/>
                </a:lnTo>
                <a:lnTo>
                  <a:pt x="20574000" y="10287000"/>
                </a:lnTo>
                <a:lnTo>
                  <a:pt x="20574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82" name="Google Shape;182;p19"/>
          <p:cNvSpPr/>
          <p:nvPr/>
        </p:nvSpPr>
        <p:spPr>
          <a:xfrm rot="4554031">
            <a:off x="4611341" y="1233805"/>
            <a:ext cx="4249176" cy="5791040"/>
          </a:xfrm>
          <a:custGeom>
            <a:avLst/>
            <a:gdLst/>
            <a:ahLst/>
            <a:cxnLst/>
            <a:rect l="l" t="t" r="r" b="b"/>
            <a:pathLst>
              <a:path w="8498351" h="11582079" extrusionOk="0">
                <a:moveTo>
                  <a:pt x="0" y="0"/>
                </a:moveTo>
                <a:lnTo>
                  <a:pt x="8498351" y="0"/>
                </a:lnTo>
                <a:lnTo>
                  <a:pt x="8498351" y="11582079"/>
                </a:lnTo>
                <a:lnTo>
                  <a:pt x="0" y="11582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83" name="Google Shape;183;p19"/>
          <p:cNvSpPr/>
          <p:nvPr/>
        </p:nvSpPr>
        <p:spPr>
          <a:xfrm>
            <a:off x="-1290869" y="-2718882"/>
            <a:ext cx="6670282" cy="9748873"/>
          </a:xfrm>
          <a:custGeom>
            <a:avLst/>
            <a:gdLst/>
            <a:ahLst/>
            <a:cxnLst/>
            <a:rect l="l" t="t" r="r" b="b"/>
            <a:pathLst>
              <a:path w="13340563" h="19497745" extrusionOk="0">
                <a:moveTo>
                  <a:pt x="0" y="0"/>
                </a:moveTo>
                <a:lnTo>
                  <a:pt x="13340563" y="0"/>
                </a:lnTo>
                <a:lnTo>
                  <a:pt x="13340563" y="19497745"/>
                </a:lnTo>
                <a:lnTo>
                  <a:pt x="0" y="19497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84" name="Google Shape;184;p19"/>
          <p:cNvSpPr txBox="1"/>
          <p:nvPr/>
        </p:nvSpPr>
        <p:spPr>
          <a:xfrm rot="-846045">
            <a:off x="4203581" y="3119288"/>
            <a:ext cx="4717442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i="0" u="none" strike="noStrike" cap="none" dirty="0">
                <a:solidFill>
                  <a:srgbClr val="F0FD71"/>
                </a:solidFill>
                <a:latin typeface="Nixie One"/>
                <a:ea typeface="Nixie One"/>
                <a:cs typeface="Nixie One"/>
                <a:sym typeface="Nixie One"/>
              </a:rPr>
              <a:t>TExt</a:t>
            </a:r>
            <a:endParaRPr sz="700" dirty="0"/>
          </a:p>
        </p:txBody>
      </p:sp>
      <p:sp>
        <p:nvSpPr>
          <p:cNvPr id="185" name="Google Shape;185;p19"/>
          <p:cNvSpPr txBox="1"/>
          <p:nvPr/>
        </p:nvSpPr>
        <p:spPr>
          <a:xfrm rot="-845968">
            <a:off x="5364553" y="4437010"/>
            <a:ext cx="2956882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F0FD71"/>
                </a:solidFill>
                <a:latin typeface="Open Sans"/>
                <a:ea typeface="Open Sans"/>
                <a:cs typeface="Open Sans"/>
                <a:sym typeface="Open Sans"/>
              </a:rPr>
              <a:t>— </a:t>
            </a:r>
            <a:endParaRPr sz="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0FD71"/>
      </a:dk1>
      <a:lt1>
        <a:srgbClr val="000000"/>
      </a:lt1>
      <a:dk2>
        <a:srgbClr val="F0FD71"/>
      </a:dk2>
      <a:lt2>
        <a:srgbClr val="000000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Office PowerPoint</Application>
  <PresentationFormat>On-screen Show (16:9)</PresentationFormat>
  <Paragraphs>54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Nixie One</vt:lpstr>
      <vt:lpstr>Open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Songül Atalay</cp:lastModifiedBy>
  <cp:revision>1</cp:revision>
  <dcterms:modified xsi:type="dcterms:W3CDTF">2025-03-17T13:09:33Z</dcterms:modified>
</cp:coreProperties>
</file>